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4"/>
  </p:sldMasterIdLst>
  <p:notesMasterIdLst>
    <p:notesMasterId r:id="rId41"/>
  </p:notesMasterIdLst>
  <p:handoutMasterIdLst>
    <p:handoutMasterId r:id="rId42"/>
  </p:handoutMasterIdLst>
  <p:sldIdLst>
    <p:sldId id="270" r:id="rId5"/>
    <p:sldId id="271" r:id="rId6"/>
    <p:sldId id="296" r:id="rId7"/>
    <p:sldId id="272" r:id="rId8"/>
    <p:sldId id="316" r:id="rId9"/>
    <p:sldId id="297" r:id="rId10"/>
    <p:sldId id="315" r:id="rId11"/>
    <p:sldId id="273" r:id="rId12"/>
    <p:sldId id="300" r:id="rId13"/>
    <p:sldId id="301" r:id="rId14"/>
    <p:sldId id="274" r:id="rId15"/>
    <p:sldId id="317" r:id="rId16"/>
    <p:sldId id="302" r:id="rId17"/>
    <p:sldId id="278" r:id="rId18"/>
    <p:sldId id="259" r:id="rId19"/>
    <p:sldId id="304" r:id="rId20"/>
    <p:sldId id="279" r:id="rId21"/>
    <p:sldId id="305" r:id="rId22"/>
    <p:sldId id="282" r:id="rId23"/>
    <p:sldId id="283" r:id="rId24"/>
    <p:sldId id="281" r:id="rId25"/>
    <p:sldId id="290" r:id="rId26"/>
    <p:sldId id="284" r:id="rId27"/>
    <p:sldId id="264" r:id="rId28"/>
    <p:sldId id="287" r:id="rId29"/>
    <p:sldId id="307" r:id="rId30"/>
    <p:sldId id="308" r:id="rId31"/>
    <p:sldId id="288" r:id="rId32"/>
    <p:sldId id="291" r:id="rId33"/>
    <p:sldId id="309" r:id="rId34"/>
    <p:sldId id="310" r:id="rId35"/>
    <p:sldId id="311" r:id="rId36"/>
    <p:sldId id="312" r:id="rId37"/>
    <p:sldId id="292" r:id="rId38"/>
    <p:sldId id="293" r:id="rId39"/>
    <p:sldId id="313" r:id="rId40"/>
  </p:sldIdLst>
  <p:sldSz cx="12188825"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F00D8F-0640-4B30-96E7-C04EF56FCC2E}" v="8" dt="2019-11-05T10:41:38.088"/>
  </p1510:revLst>
</p1510:revInfo>
</file>

<file path=ppt/tableStyles.xml><?xml version="1.0" encoding="utf-8"?>
<a:tblStyleLst xmlns:a="http://schemas.openxmlformats.org/drawingml/2006/main" def="{8EC20E35-A176-4012-BC5E-935CFFF8708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599" autoAdjust="0"/>
  </p:normalViewPr>
  <p:slideViewPr>
    <p:cSldViewPr>
      <p:cViewPr varScale="1">
        <p:scale>
          <a:sx n="63" d="100"/>
          <a:sy n="63" d="100"/>
        </p:scale>
        <p:origin x="80" y="140"/>
      </p:cViewPr>
      <p:guideLst>
        <p:guide pos="3839"/>
        <p:guide orient="horz" pos="2160"/>
      </p:guideLst>
    </p:cSldViewPr>
  </p:slideViewPr>
  <p:notesTextViewPr>
    <p:cViewPr>
      <p:scale>
        <a:sx n="1" d="1"/>
        <a:sy n="1" d="1"/>
      </p:scale>
      <p:origin x="0" y="0"/>
    </p:cViewPr>
  </p:notesTextViewPr>
  <p:notesViewPr>
    <p:cSldViewPr showGuides="1">
      <p:cViewPr varScale="1">
        <p:scale>
          <a:sx n="88" d="100"/>
          <a:sy n="88" d="100"/>
        </p:scale>
        <p:origin x="2916"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handoutMaster" Target="handoutMasters/handoutMaster1.xml"/><Relationship Id="rId47"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 Id="rId48" Type="http://schemas.microsoft.com/office/2015/10/relationships/revisionInfo" Target="revisionInfo.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rthe Toonder - ter Veen" userId="d9f156eb-6fc0-4c9f-ac96-f9ed9e40ccc2" providerId="ADAL" clId="{21F00D8F-0640-4B30-96E7-C04EF56FCC2E}"/>
    <pc:docChg chg="custSel modSld modMainMaster">
      <pc:chgData name="Berthe Toonder - ter Veen" userId="d9f156eb-6fc0-4c9f-ac96-f9ed9e40ccc2" providerId="ADAL" clId="{21F00D8F-0640-4B30-96E7-C04EF56FCC2E}" dt="2019-11-05T10:42:34.332" v="273" actId="20577"/>
      <pc:docMkLst>
        <pc:docMk/>
      </pc:docMkLst>
      <pc:sldChg chg="modSp">
        <pc:chgData name="Berthe Toonder - ter Veen" userId="d9f156eb-6fc0-4c9f-ac96-f9ed9e40ccc2" providerId="ADAL" clId="{21F00D8F-0640-4B30-96E7-C04EF56FCC2E}" dt="2019-11-05T10:37:31.090" v="56" actId="27636"/>
        <pc:sldMkLst>
          <pc:docMk/>
          <pc:sldMk cId="0" sldId="259"/>
        </pc:sldMkLst>
        <pc:spChg chg="mod">
          <ac:chgData name="Berthe Toonder - ter Veen" userId="d9f156eb-6fc0-4c9f-ac96-f9ed9e40ccc2" providerId="ADAL" clId="{21F00D8F-0640-4B30-96E7-C04EF56FCC2E}" dt="2019-11-05T10:37:31.090" v="56" actId="27636"/>
          <ac:spMkLst>
            <pc:docMk/>
            <pc:sldMk cId="0" sldId="259"/>
            <ac:spMk id="2" creationId="{00000000-0000-0000-0000-000000000000}"/>
          </ac:spMkLst>
        </pc:spChg>
      </pc:sldChg>
      <pc:sldChg chg="modSp">
        <pc:chgData name="Berthe Toonder - ter Veen" userId="d9f156eb-6fc0-4c9f-ac96-f9ed9e40ccc2" providerId="ADAL" clId="{21F00D8F-0640-4B30-96E7-C04EF56FCC2E}" dt="2019-11-05T10:41:39.025" v="80" actId="27636"/>
        <pc:sldMkLst>
          <pc:docMk/>
          <pc:sldMk cId="0" sldId="270"/>
        </pc:sldMkLst>
        <pc:spChg chg="mod">
          <ac:chgData name="Berthe Toonder - ter Veen" userId="d9f156eb-6fc0-4c9f-ac96-f9ed9e40ccc2" providerId="ADAL" clId="{21F00D8F-0640-4B30-96E7-C04EF56FCC2E}" dt="2019-11-05T10:41:39.025" v="80" actId="27636"/>
          <ac:spMkLst>
            <pc:docMk/>
            <pc:sldMk cId="0" sldId="270"/>
            <ac:spMk id="3" creationId="{00000000-0000-0000-0000-000000000000}"/>
          </ac:spMkLst>
        </pc:spChg>
      </pc:sldChg>
      <pc:sldChg chg="modSp">
        <pc:chgData name="Berthe Toonder - ter Veen" userId="d9f156eb-6fc0-4c9f-ac96-f9ed9e40ccc2" providerId="ADAL" clId="{21F00D8F-0640-4B30-96E7-C04EF56FCC2E}" dt="2019-11-05T10:41:39.057" v="81" actId="27636"/>
        <pc:sldMkLst>
          <pc:docMk/>
          <pc:sldMk cId="0" sldId="271"/>
        </pc:sldMkLst>
        <pc:spChg chg="mod">
          <ac:chgData name="Berthe Toonder - ter Veen" userId="d9f156eb-6fc0-4c9f-ac96-f9ed9e40ccc2" providerId="ADAL" clId="{21F00D8F-0640-4B30-96E7-C04EF56FCC2E}" dt="2019-11-05T10:37:30.980" v="49" actId="27636"/>
          <ac:spMkLst>
            <pc:docMk/>
            <pc:sldMk cId="0" sldId="271"/>
            <ac:spMk id="2" creationId="{00000000-0000-0000-0000-000000000000}"/>
          </ac:spMkLst>
        </pc:spChg>
        <pc:spChg chg="mod">
          <ac:chgData name="Berthe Toonder - ter Veen" userId="d9f156eb-6fc0-4c9f-ac96-f9ed9e40ccc2" providerId="ADAL" clId="{21F00D8F-0640-4B30-96E7-C04EF56FCC2E}" dt="2019-11-05T10:41:39.057" v="81" actId="27636"/>
          <ac:spMkLst>
            <pc:docMk/>
            <pc:sldMk cId="0" sldId="271"/>
            <ac:spMk id="3" creationId="{00000000-0000-0000-0000-000000000000}"/>
          </ac:spMkLst>
        </pc:spChg>
      </pc:sldChg>
      <pc:sldChg chg="modSp">
        <pc:chgData name="Berthe Toonder - ter Veen" userId="d9f156eb-6fc0-4c9f-ac96-f9ed9e40ccc2" providerId="ADAL" clId="{21F00D8F-0640-4B30-96E7-C04EF56FCC2E}" dt="2019-11-05T10:37:31.027" v="51" actId="27636"/>
        <pc:sldMkLst>
          <pc:docMk/>
          <pc:sldMk cId="0" sldId="272"/>
        </pc:sldMkLst>
        <pc:spChg chg="mod">
          <ac:chgData name="Berthe Toonder - ter Veen" userId="d9f156eb-6fc0-4c9f-ac96-f9ed9e40ccc2" providerId="ADAL" clId="{21F00D8F-0640-4B30-96E7-C04EF56FCC2E}" dt="2019-11-05T10:37:31.027" v="51" actId="27636"/>
          <ac:spMkLst>
            <pc:docMk/>
            <pc:sldMk cId="0" sldId="272"/>
            <ac:spMk id="2" creationId="{00000000-0000-0000-0000-000000000000}"/>
          </ac:spMkLst>
        </pc:spChg>
      </pc:sldChg>
      <pc:sldChg chg="modSp">
        <pc:chgData name="Berthe Toonder - ter Veen" userId="d9f156eb-6fc0-4c9f-ac96-f9ed9e40ccc2" providerId="ADAL" clId="{21F00D8F-0640-4B30-96E7-C04EF56FCC2E}" dt="2019-11-05T10:37:31.074" v="55" actId="27636"/>
        <pc:sldMkLst>
          <pc:docMk/>
          <pc:sldMk cId="0" sldId="278"/>
        </pc:sldMkLst>
        <pc:spChg chg="mod">
          <ac:chgData name="Berthe Toonder - ter Veen" userId="d9f156eb-6fc0-4c9f-ac96-f9ed9e40ccc2" providerId="ADAL" clId="{21F00D8F-0640-4B30-96E7-C04EF56FCC2E}" dt="2019-11-05T10:37:31.074" v="55" actId="27636"/>
          <ac:spMkLst>
            <pc:docMk/>
            <pc:sldMk cId="0" sldId="278"/>
            <ac:spMk id="2" creationId="{00000000-0000-0000-0000-000000000000}"/>
          </ac:spMkLst>
        </pc:spChg>
      </pc:sldChg>
      <pc:sldChg chg="modSp">
        <pc:chgData name="Berthe Toonder - ter Veen" userId="d9f156eb-6fc0-4c9f-ac96-f9ed9e40ccc2" providerId="ADAL" clId="{21F00D8F-0640-4B30-96E7-C04EF56FCC2E}" dt="2019-11-05T10:41:38.729" v="73" actId="27636"/>
        <pc:sldMkLst>
          <pc:docMk/>
          <pc:sldMk cId="0" sldId="279"/>
        </pc:sldMkLst>
        <pc:spChg chg="mod">
          <ac:chgData name="Berthe Toonder - ter Veen" userId="d9f156eb-6fc0-4c9f-ac96-f9ed9e40ccc2" providerId="ADAL" clId="{21F00D8F-0640-4B30-96E7-C04EF56FCC2E}" dt="2019-11-05T10:41:38.729" v="73" actId="27636"/>
          <ac:spMkLst>
            <pc:docMk/>
            <pc:sldMk cId="0" sldId="279"/>
            <ac:spMk id="3" creationId="{00000000-0000-0000-0000-000000000000}"/>
          </ac:spMkLst>
        </pc:spChg>
      </pc:sldChg>
      <pc:sldChg chg="modSp">
        <pc:chgData name="Berthe Toonder - ter Veen" userId="d9f156eb-6fc0-4c9f-ac96-f9ed9e40ccc2" providerId="ADAL" clId="{21F00D8F-0640-4B30-96E7-C04EF56FCC2E}" dt="2019-11-05T10:41:38.869" v="74" actId="27636"/>
        <pc:sldMkLst>
          <pc:docMk/>
          <pc:sldMk cId="0" sldId="282"/>
        </pc:sldMkLst>
        <pc:spChg chg="mod">
          <ac:chgData name="Berthe Toonder - ter Veen" userId="d9f156eb-6fc0-4c9f-ac96-f9ed9e40ccc2" providerId="ADAL" clId="{21F00D8F-0640-4B30-96E7-C04EF56FCC2E}" dt="2019-11-05T10:41:38.869" v="74" actId="27636"/>
          <ac:spMkLst>
            <pc:docMk/>
            <pc:sldMk cId="0" sldId="282"/>
            <ac:spMk id="2" creationId="{00000000-0000-0000-0000-000000000000}"/>
          </ac:spMkLst>
        </pc:spChg>
      </pc:sldChg>
      <pc:sldChg chg="modSp">
        <pc:chgData name="Berthe Toonder - ter Veen" userId="d9f156eb-6fc0-4c9f-ac96-f9ed9e40ccc2" providerId="ADAL" clId="{21F00D8F-0640-4B30-96E7-C04EF56FCC2E}" dt="2019-11-05T10:41:38.885" v="75" actId="27636"/>
        <pc:sldMkLst>
          <pc:docMk/>
          <pc:sldMk cId="0" sldId="283"/>
        </pc:sldMkLst>
        <pc:spChg chg="mod">
          <ac:chgData name="Berthe Toonder - ter Veen" userId="d9f156eb-6fc0-4c9f-ac96-f9ed9e40ccc2" providerId="ADAL" clId="{21F00D8F-0640-4B30-96E7-C04EF56FCC2E}" dt="2019-11-05T10:41:38.885" v="75" actId="27636"/>
          <ac:spMkLst>
            <pc:docMk/>
            <pc:sldMk cId="0" sldId="283"/>
            <ac:spMk id="2" creationId="{00000000-0000-0000-0000-000000000000}"/>
          </ac:spMkLst>
        </pc:spChg>
      </pc:sldChg>
      <pc:sldChg chg="modSp">
        <pc:chgData name="Berthe Toonder - ter Veen" userId="d9f156eb-6fc0-4c9f-ac96-f9ed9e40ccc2" providerId="ADAL" clId="{21F00D8F-0640-4B30-96E7-C04EF56FCC2E}" dt="2019-11-05T10:37:31.215" v="60" actId="27636"/>
        <pc:sldMkLst>
          <pc:docMk/>
          <pc:sldMk cId="0" sldId="284"/>
        </pc:sldMkLst>
        <pc:spChg chg="mod">
          <ac:chgData name="Berthe Toonder - ter Veen" userId="d9f156eb-6fc0-4c9f-ac96-f9ed9e40ccc2" providerId="ADAL" clId="{21F00D8F-0640-4B30-96E7-C04EF56FCC2E}" dt="2019-11-05T10:37:31.215" v="60" actId="27636"/>
          <ac:spMkLst>
            <pc:docMk/>
            <pc:sldMk cId="0" sldId="284"/>
            <ac:spMk id="2" creationId="{00000000-0000-0000-0000-000000000000}"/>
          </ac:spMkLst>
        </pc:spChg>
      </pc:sldChg>
      <pc:sldChg chg="modSp">
        <pc:chgData name="Berthe Toonder - ter Veen" userId="d9f156eb-6fc0-4c9f-ac96-f9ed9e40ccc2" providerId="ADAL" clId="{21F00D8F-0640-4B30-96E7-C04EF56FCC2E}" dt="2019-11-05T10:37:31.230" v="61" actId="27636"/>
        <pc:sldMkLst>
          <pc:docMk/>
          <pc:sldMk cId="0" sldId="287"/>
        </pc:sldMkLst>
        <pc:spChg chg="mod">
          <ac:chgData name="Berthe Toonder - ter Veen" userId="d9f156eb-6fc0-4c9f-ac96-f9ed9e40ccc2" providerId="ADAL" clId="{21F00D8F-0640-4B30-96E7-C04EF56FCC2E}" dt="2019-11-05T10:37:31.230" v="61" actId="27636"/>
          <ac:spMkLst>
            <pc:docMk/>
            <pc:sldMk cId="0" sldId="287"/>
            <ac:spMk id="2" creationId="{00000000-0000-0000-0000-000000000000}"/>
          </ac:spMkLst>
        </pc:spChg>
      </pc:sldChg>
      <pc:sldChg chg="modSp">
        <pc:chgData name="Berthe Toonder - ter Veen" userId="d9f156eb-6fc0-4c9f-ac96-f9ed9e40ccc2" providerId="ADAL" clId="{21F00D8F-0640-4B30-96E7-C04EF56FCC2E}" dt="2019-11-05T10:41:38.963" v="77" actId="27636"/>
        <pc:sldMkLst>
          <pc:docMk/>
          <pc:sldMk cId="0" sldId="288"/>
        </pc:sldMkLst>
        <pc:spChg chg="mod">
          <ac:chgData name="Berthe Toonder - ter Veen" userId="d9f156eb-6fc0-4c9f-ac96-f9ed9e40ccc2" providerId="ADAL" clId="{21F00D8F-0640-4B30-96E7-C04EF56FCC2E}" dt="2019-11-05T10:41:38.963" v="77" actId="27636"/>
          <ac:spMkLst>
            <pc:docMk/>
            <pc:sldMk cId="0" sldId="288"/>
            <ac:spMk id="3" creationId="{00000000-0000-0000-0000-000000000000}"/>
          </ac:spMkLst>
        </pc:spChg>
      </pc:sldChg>
      <pc:sldChg chg="modSp">
        <pc:chgData name="Berthe Toonder - ter Veen" userId="d9f156eb-6fc0-4c9f-ac96-f9ed9e40ccc2" providerId="ADAL" clId="{21F00D8F-0640-4B30-96E7-C04EF56FCC2E}" dt="2019-11-05T10:41:38.932" v="76" actId="27636"/>
        <pc:sldMkLst>
          <pc:docMk/>
          <pc:sldMk cId="0" sldId="290"/>
        </pc:sldMkLst>
        <pc:spChg chg="mod">
          <ac:chgData name="Berthe Toonder - ter Veen" userId="d9f156eb-6fc0-4c9f-ac96-f9ed9e40ccc2" providerId="ADAL" clId="{21F00D8F-0640-4B30-96E7-C04EF56FCC2E}" dt="2019-11-05T10:37:31.152" v="58" actId="27636"/>
          <ac:spMkLst>
            <pc:docMk/>
            <pc:sldMk cId="0" sldId="290"/>
            <ac:spMk id="2" creationId="{00000000-0000-0000-0000-000000000000}"/>
          </ac:spMkLst>
        </pc:spChg>
        <pc:spChg chg="mod">
          <ac:chgData name="Berthe Toonder - ter Veen" userId="d9f156eb-6fc0-4c9f-ac96-f9ed9e40ccc2" providerId="ADAL" clId="{21F00D8F-0640-4B30-96E7-C04EF56FCC2E}" dt="2019-11-05T10:41:38.932" v="76" actId="27636"/>
          <ac:spMkLst>
            <pc:docMk/>
            <pc:sldMk cId="0" sldId="290"/>
            <ac:spMk id="3" creationId="{00000000-0000-0000-0000-000000000000}"/>
          </ac:spMkLst>
        </pc:spChg>
      </pc:sldChg>
      <pc:sldChg chg="modSp">
        <pc:chgData name="Berthe Toonder - ter Veen" userId="d9f156eb-6fc0-4c9f-ac96-f9ed9e40ccc2" providerId="ADAL" clId="{21F00D8F-0640-4B30-96E7-C04EF56FCC2E}" dt="2019-11-05T10:41:38.979" v="78" actId="27636"/>
        <pc:sldMkLst>
          <pc:docMk/>
          <pc:sldMk cId="0" sldId="291"/>
        </pc:sldMkLst>
        <pc:spChg chg="mod">
          <ac:chgData name="Berthe Toonder - ter Veen" userId="d9f156eb-6fc0-4c9f-ac96-f9ed9e40ccc2" providerId="ADAL" clId="{21F00D8F-0640-4B30-96E7-C04EF56FCC2E}" dt="2019-11-05T10:37:31.277" v="63" actId="27636"/>
          <ac:spMkLst>
            <pc:docMk/>
            <pc:sldMk cId="0" sldId="291"/>
            <ac:spMk id="2" creationId="{00000000-0000-0000-0000-000000000000}"/>
          </ac:spMkLst>
        </pc:spChg>
        <pc:spChg chg="mod">
          <ac:chgData name="Berthe Toonder - ter Veen" userId="d9f156eb-6fc0-4c9f-ac96-f9ed9e40ccc2" providerId="ADAL" clId="{21F00D8F-0640-4B30-96E7-C04EF56FCC2E}" dt="2019-11-05T10:41:38.979" v="78" actId="27636"/>
          <ac:spMkLst>
            <pc:docMk/>
            <pc:sldMk cId="0" sldId="291"/>
            <ac:spMk id="3" creationId="{00000000-0000-0000-0000-000000000000}"/>
          </ac:spMkLst>
        </pc:spChg>
      </pc:sldChg>
      <pc:sldChg chg="modSp">
        <pc:chgData name="Berthe Toonder - ter Veen" userId="d9f156eb-6fc0-4c9f-ac96-f9ed9e40ccc2" providerId="ADAL" clId="{21F00D8F-0640-4B30-96E7-C04EF56FCC2E}" dt="2019-11-05T10:37:31.324" v="66" actId="27636"/>
        <pc:sldMkLst>
          <pc:docMk/>
          <pc:sldMk cId="0" sldId="292"/>
        </pc:sldMkLst>
        <pc:spChg chg="mod">
          <ac:chgData name="Berthe Toonder - ter Veen" userId="d9f156eb-6fc0-4c9f-ac96-f9ed9e40ccc2" providerId="ADAL" clId="{21F00D8F-0640-4B30-96E7-C04EF56FCC2E}" dt="2019-11-05T10:37:31.324" v="66" actId="27636"/>
          <ac:spMkLst>
            <pc:docMk/>
            <pc:sldMk cId="0" sldId="292"/>
            <ac:spMk id="2" creationId="{00000000-0000-0000-0000-000000000000}"/>
          </ac:spMkLst>
        </pc:spChg>
      </pc:sldChg>
      <pc:sldChg chg="modSp">
        <pc:chgData name="Berthe Toonder - ter Veen" userId="d9f156eb-6fc0-4c9f-ac96-f9ed9e40ccc2" providerId="ADAL" clId="{21F00D8F-0640-4B30-96E7-C04EF56FCC2E}" dt="2019-11-05T10:37:31.324" v="67" actId="27636"/>
        <pc:sldMkLst>
          <pc:docMk/>
          <pc:sldMk cId="0" sldId="293"/>
        </pc:sldMkLst>
        <pc:spChg chg="mod">
          <ac:chgData name="Berthe Toonder - ter Veen" userId="d9f156eb-6fc0-4c9f-ac96-f9ed9e40ccc2" providerId="ADAL" clId="{21F00D8F-0640-4B30-96E7-C04EF56FCC2E}" dt="2019-11-05T10:37:31.324" v="67" actId="27636"/>
          <ac:spMkLst>
            <pc:docMk/>
            <pc:sldMk cId="0" sldId="293"/>
            <ac:spMk id="2" creationId="{00000000-0000-0000-0000-000000000000}"/>
          </ac:spMkLst>
        </pc:spChg>
      </pc:sldChg>
      <pc:sldChg chg="modSp">
        <pc:chgData name="Berthe Toonder - ter Veen" userId="d9f156eb-6fc0-4c9f-ac96-f9ed9e40ccc2" providerId="ADAL" clId="{21F00D8F-0640-4B30-96E7-C04EF56FCC2E}" dt="2019-11-05T10:37:31.043" v="52" actId="27636"/>
        <pc:sldMkLst>
          <pc:docMk/>
          <pc:sldMk cId="0" sldId="297"/>
        </pc:sldMkLst>
        <pc:spChg chg="mod">
          <ac:chgData name="Berthe Toonder - ter Veen" userId="d9f156eb-6fc0-4c9f-ac96-f9ed9e40ccc2" providerId="ADAL" clId="{21F00D8F-0640-4B30-96E7-C04EF56FCC2E}" dt="2019-11-05T10:37:31.043" v="52" actId="27636"/>
          <ac:spMkLst>
            <pc:docMk/>
            <pc:sldMk cId="0" sldId="297"/>
            <ac:spMk id="2" creationId="{00000000-0000-0000-0000-000000000000}"/>
          </ac:spMkLst>
        </pc:spChg>
      </pc:sldChg>
      <pc:sldChg chg="modSp">
        <pc:chgData name="Berthe Toonder - ter Veen" userId="d9f156eb-6fc0-4c9f-ac96-f9ed9e40ccc2" providerId="ADAL" clId="{21F00D8F-0640-4B30-96E7-C04EF56FCC2E}" dt="2019-11-05T10:37:31.074" v="54" actId="27636"/>
        <pc:sldMkLst>
          <pc:docMk/>
          <pc:sldMk cId="0" sldId="300"/>
        </pc:sldMkLst>
        <pc:spChg chg="mod">
          <ac:chgData name="Berthe Toonder - ter Veen" userId="d9f156eb-6fc0-4c9f-ac96-f9ed9e40ccc2" providerId="ADAL" clId="{21F00D8F-0640-4B30-96E7-C04EF56FCC2E}" dt="2019-11-05T10:37:31.074" v="54" actId="27636"/>
          <ac:spMkLst>
            <pc:docMk/>
            <pc:sldMk cId="0" sldId="300"/>
            <ac:spMk id="2" creationId="{00000000-0000-0000-0000-000000000000}"/>
          </ac:spMkLst>
        </pc:spChg>
      </pc:sldChg>
      <pc:sldChg chg="modSp">
        <pc:chgData name="Berthe Toonder - ter Veen" userId="d9f156eb-6fc0-4c9f-ac96-f9ed9e40ccc2" providerId="ADAL" clId="{21F00D8F-0640-4B30-96E7-C04EF56FCC2E}" dt="2019-11-05T10:37:20.699" v="3" actId="27636"/>
        <pc:sldMkLst>
          <pc:docMk/>
          <pc:sldMk cId="0" sldId="302"/>
        </pc:sldMkLst>
        <pc:spChg chg="mod">
          <ac:chgData name="Berthe Toonder - ter Veen" userId="d9f156eb-6fc0-4c9f-ac96-f9ed9e40ccc2" providerId="ADAL" clId="{21F00D8F-0640-4B30-96E7-C04EF56FCC2E}" dt="2019-11-05T10:37:20.699" v="3" actId="27636"/>
          <ac:spMkLst>
            <pc:docMk/>
            <pc:sldMk cId="0" sldId="302"/>
            <ac:spMk id="2" creationId="{00000000-0000-0000-0000-000000000000}"/>
          </ac:spMkLst>
        </pc:spChg>
      </pc:sldChg>
      <pc:sldChg chg="modSp">
        <pc:chgData name="Berthe Toonder - ter Veen" userId="d9f156eb-6fc0-4c9f-ac96-f9ed9e40ccc2" providerId="ADAL" clId="{21F00D8F-0640-4B30-96E7-C04EF56FCC2E}" dt="2019-11-05T10:41:38.682" v="72" actId="27636"/>
        <pc:sldMkLst>
          <pc:docMk/>
          <pc:sldMk cId="0" sldId="304"/>
        </pc:sldMkLst>
        <pc:spChg chg="mod">
          <ac:chgData name="Berthe Toonder - ter Veen" userId="d9f156eb-6fc0-4c9f-ac96-f9ed9e40ccc2" providerId="ADAL" clId="{21F00D8F-0640-4B30-96E7-C04EF56FCC2E}" dt="2019-11-05T10:41:38.682" v="72" actId="27636"/>
          <ac:spMkLst>
            <pc:docMk/>
            <pc:sldMk cId="0" sldId="304"/>
            <ac:spMk id="2" creationId="{00000000-0000-0000-0000-000000000000}"/>
          </ac:spMkLst>
        </pc:spChg>
      </pc:sldChg>
      <pc:sldChg chg="modSp">
        <pc:chgData name="Berthe Toonder - ter Veen" userId="d9f156eb-6fc0-4c9f-ac96-f9ed9e40ccc2" providerId="ADAL" clId="{21F00D8F-0640-4B30-96E7-C04EF56FCC2E}" dt="2019-11-05T10:37:20.887" v="11" actId="27636"/>
        <pc:sldMkLst>
          <pc:docMk/>
          <pc:sldMk cId="0" sldId="307"/>
        </pc:sldMkLst>
        <pc:spChg chg="mod">
          <ac:chgData name="Berthe Toonder - ter Veen" userId="d9f156eb-6fc0-4c9f-ac96-f9ed9e40ccc2" providerId="ADAL" clId="{21F00D8F-0640-4B30-96E7-C04EF56FCC2E}" dt="2019-11-05T10:37:20.887" v="11" actId="27636"/>
          <ac:spMkLst>
            <pc:docMk/>
            <pc:sldMk cId="0" sldId="307"/>
            <ac:spMk id="2" creationId="{00000000-0000-0000-0000-000000000000}"/>
          </ac:spMkLst>
        </pc:spChg>
      </pc:sldChg>
      <pc:sldChg chg="modSp">
        <pc:chgData name="Berthe Toonder - ter Veen" userId="d9f156eb-6fc0-4c9f-ac96-f9ed9e40ccc2" providerId="ADAL" clId="{21F00D8F-0640-4B30-96E7-C04EF56FCC2E}" dt="2019-11-05T10:37:20.949" v="14" actId="27636"/>
        <pc:sldMkLst>
          <pc:docMk/>
          <pc:sldMk cId="0" sldId="309"/>
        </pc:sldMkLst>
        <pc:spChg chg="mod">
          <ac:chgData name="Berthe Toonder - ter Veen" userId="d9f156eb-6fc0-4c9f-ac96-f9ed9e40ccc2" providerId="ADAL" clId="{21F00D8F-0640-4B30-96E7-C04EF56FCC2E}" dt="2019-11-05T10:37:20.949" v="14" actId="27636"/>
          <ac:spMkLst>
            <pc:docMk/>
            <pc:sldMk cId="0" sldId="309"/>
            <ac:spMk id="2" creationId="{00000000-0000-0000-0000-000000000000}"/>
          </ac:spMkLst>
        </pc:spChg>
      </pc:sldChg>
      <pc:sldChg chg="modSp">
        <pc:chgData name="Berthe Toonder - ter Veen" userId="d9f156eb-6fc0-4c9f-ac96-f9ed9e40ccc2" providerId="ADAL" clId="{21F00D8F-0640-4B30-96E7-C04EF56FCC2E}" dt="2019-11-05T10:37:31.293" v="64" actId="27636"/>
        <pc:sldMkLst>
          <pc:docMk/>
          <pc:sldMk cId="0" sldId="311"/>
        </pc:sldMkLst>
        <pc:spChg chg="mod">
          <ac:chgData name="Berthe Toonder - ter Veen" userId="d9f156eb-6fc0-4c9f-ac96-f9ed9e40ccc2" providerId="ADAL" clId="{21F00D8F-0640-4B30-96E7-C04EF56FCC2E}" dt="2019-11-05T10:37:31.293" v="64" actId="27636"/>
          <ac:spMkLst>
            <pc:docMk/>
            <pc:sldMk cId="0" sldId="311"/>
            <ac:spMk id="2" creationId="{00000000-0000-0000-0000-000000000000}"/>
          </ac:spMkLst>
        </pc:spChg>
      </pc:sldChg>
      <pc:sldChg chg="modSp">
        <pc:chgData name="Berthe Toonder - ter Veen" userId="d9f156eb-6fc0-4c9f-ac96-f9ed9e40ccc2" providerId="ADAL" clId="{21F00D8F-0640-4B30-96E7-C04EF56FCC2E}" dt="2019-11-05T10:41:39.010" v="79" actId="27636"/>
        <pc:sldMkLst>
          <pc:docMk/>
          <pc:sldMk cId="0" sldId="312"/>
        </pc:sldMkLst>
        <pc:spChg chg="mod">
          <ac:chgData name="Berthe Toonder - ter Veen" userId="d9f156eb-6fc0-4c9f-ac96-f9ed9e40ccc2" providerId="ADAL" clId="{21F00D8F-0640-4B30-96E7-C04EF56FCC2E}" dt="2019-11-05T10:41:39.010" v="79" actId="27636"/>
          <ac:spMkLst>
            <pc:docMk/>
            <pc:sldMk cId="0" sldId="312"/>
            <ac:spMk id="3" creationId="{00000000-0000-0000-0000-000000000000}"/>
          </ac:spMkLst>
        </pc:spChg>
      </pc:sldChg>
      <pc:sldChg chg="modSp">
        <pc:chgData name="Berthe Toonder - ter Veen" userId="d9f156eb-6fc0-4c9f-ac96-f9ed9e40ccc2" providerId="ADAL" clId="{21F00D8F-0640-4B30-96E7-C04EF56FCC2E}" dt="2019-11-05T10:37:31.043" v="53" actId="27636"/>
        <pc:sldMkLst>
          <pc:docMk/>
          <pc:sldMk cId="3135132787" sldId="315"/>
        </pc:sldMkLst>
        <pc:spChg chg="mod">
          <ac:chgData name="Berthe Toonder - ter Veen" userId="d9f156eb-6fc0-4c9f-ac96-f9ed9e40ccc2" providerId="ADAL" clId="{21F00D8F-0640-4B30-96E7-C04EF56FCC2E}" dt="2019-11-05T10:37:31.043" v="53" actId="27636"/>
          <ac:spMkLst>
            <pc:docMk/>
            <pc:sldMk cId="3135132787" sldId="315"/>
            <ac:spMk id="2" creationId="{1D5D74AF-67E6-4761-9075-48AC32B6C484}"/>
          </ac:spMkLst>
        </pc:spChg>
      </pc:sldChg>
      <pc:sldChg chg="modSp">
        <pc:chgData name="Berthe Toonder - ter Veen" userId="d9f156eb-6fc0-4c9f-ac96-f9ed9e40ccc2" providerId="ADAL" clId="{21F00D8F-0640-4B30-96E7-C04EF56FCC2E}" dt="2019-11-05T10:41:39.088" v="82" actId="27636"/>
        <pc:sldMkLst>
          <pc:docMk/>
          <pc:sldMk cId="3638068694" sldId="316"/>
        </pc:sldMkLst>
        <pc:spChg chg="mod">
          <ac:chgData name="Berthe Toonder - ter Veen" userId="d9f156eb-6fc0-4c9f-ac96-f9ed9e40ccc2" providerId="ADAL" clId="{21F00D8F-0640-4B30-96E7-C04EF56FCC2E}" dt="2019-11-05T10:41:39.088" v="82" actId="27636"/>
          <ac:spMkLst>
            <pc:docMk/>
            <pc:sldMk cId="3638068694" sldId="316"/>
            <ac:spMk id="3" creationId="{0B718894-CD15-461A-9423-A382580A51E6}"/>
          </ac:spMkLst>
        </pc:spChg>
      </pc:sldChg>
      <pc:sldChg chg="modSp">
        <pc:chgData name="Berthe Toonder - ter Veen" userId="d9f156eb-6fc0-4c9f-ac96-f9ed9e40ccc2" providerId="ADAL" clId="{21F00D8F-0640-4B30-96E7-C04EF56FCC2E}" dt="2019-11-05T10:42:34.332" v="273" actId="20577"/>
        <pc:sldMkLst>
          <pc:docMk/>
          <pc:sldMk cId="4209083250" sldId="317"/>
        </pc:sldMkLst>
        <pc:spChg chg="mod">
          <ac:chgData name="Berthe Toonder - ter Veen" userId="d9f156eb-6fc0-4c9f-ac96-f9ed9e40ccc2" providerId="ADAL" clId="{21F00D8F-0640-4B30-96E7-C04EF56FCC2E}" dt="2019-11-05T10:42:34.332" v="273" actId="20577"/>
          <ac:spMkLst>
            <pc:docMk/>
            <pc:sldMk cId="4209083250" sldId="317"/>
            <ac:spMk id="3" creationId="{00000000-0000-0000-0000-000000000000}"/>
          </ac:spMkLst>
        </pc:spChg>
      </pc:sldChg>
      <pc:sldMasterChg chg="modTransition modSldLayout">
        <pc:chgData name="Berthe Toonder - ter Veen" userId="d9f156eb-6fc0-4c9f-ac96-f9ed9e40ccc2" providerId="ADAL" clId="{21F00D8F-0640-4B30-96E7-C04EF56FCC2E}" dt="2019-11-05T10:37:20.387" v="0"/>
        <pc:sldMasterMkLst>
          <pc:docMk/>
          <pc:sldMasterMk cId="3599653186" sldId="2147483689"/>
        </pc:sldMasterMkLst>
        <pc:sldLayoutChg chg="modTransition">
          <pc:chgData name="Berthe Toonder - ter Veen" userId="d9f156eb-6fc0-4c9f-ac96-f9ed9e40ccc2" providerId="ADAL" clId="{21F00D8F-0640-4B30-96E7-C04EF56FCC2E}" dt="2019-11-05T10:37:20.387" v="0"/>
          <pc:sldLayoutMkLst>
            <pc:docMk/>
            <pc:sldMasterMk cId="3599653186" sldId="2147483689"/>
            <pc:sldLayoutMk cId="3045779963" sldId="2147483690"/>
          </pc:sldLayoutMkLst>
        </pc:sldLayoutChg>
        <pc:sldLayoutChg chg="modTransition">
          <pc:chgData name="Berthe Toonder - ter Veen" userId="d9f156eb-6fc0-4c9f-ac96-f9ed9e40ccc2" providerId="ADAL" clId="{21F00D8F-0640-4B30-96E7-C04EF56FCC2E}" dt="2019-11-05T10:37:20.387" v="0"/>
          <pc:sldLayoutMkLst>
            <pc:docMk/>
            <pc:sldMasterMk cId="3599653186" sldId="2147483689"/>
            <pc:sldLayoutMk cId="2823684739" sldId="2147483692"/>
          </pc:sldLayoutMkLst>
        </pc:sldLayoutChg>
        <pc:sldLayoutChg chg="modTransition">
          <pc:chgData name="Berthe Toonder - ter Veen" userId="d9f156eb-6fc0-4c9f-ac96-f9ed9e40ccc2" providerId="ADAL" clId="{21F00D8F-0640-4B30-96E7-C04EF56FCC2E}" dt="2019-11-05T10:37:20.387" v="0"/>
          <pc:sldLayoutMkLst>
            <pc:docMk/>
            <pc:sldMasterMk cId="3599653186" sldId="2147483689"/>
            <pc:sldLayoutMk cId="2628691671" sldId="2147483693"/>
          </pc:sldLayoutMkLst>
        </pc:sldLayoutChg>
        <pc:sldLayoutChg chg="modTransition">
          <pc:chgData name="Berthe Toonder - ter Veen" userId="d9f156eb-6fc0-4c9f-ac96-f9ed9e40ccc2" providerId="ADAL" clId="{21F00D8F-0640-4B30-96E7-C04EF56FCC2E}" dt="2019-11-05T10:37:20.387" v="0"/>
          <pc:sldLayoutMkLst>
            <pc:docMk/>
            <pc:sldMasterMk cId="3599653186" sldId="2147483689"/>
            <pc:sldLayoutMk cId="3856410005" sldId="2147483695"/>
          </pc:sldLayoutMkLst>
        </pc:sldLayoutChg>
        <pc:sldLayoutChg chg="modTransition">
          <pc:chgData name="Berthe Toonder - ter Veen" userId="d9f156eb-6fc0-4c9f-ac96-f9ed9e40ccc2" providerId="ADAL" clId="{21F00D8F-0640-4B30-96E7-C04EF56FCC2E}" dt="2019-11-05T10:37:20.387" v="0"/>
          <pc:sldLayoutMkLst>
            <pc:docMk/>
            <pc:sldMasterMk cId="3599653186" sldId="2147483689"/>
            <pc:sldLayoutMk cId="3281634473" sldId="2147483696"/>
          </pc:sldLayoutMkLst>
        </pc:sldLayoutChg>
        <pc:sldLayoutChg chg="modTransition">
          <pc:chgData name="Berthe Toonder - ter Veen" userId="d9f156eb-6fc0-4c9f-ac96-f9ed9e40ccc2" providerId="ADAL" clId="{21F00D8F-0640-4B30-96E7-C04EF56FCC2E}" dt="2019-11-05T10:37:20.387" v="0"/>
          <pc:sldLayoutMkLst>
            <pc:docMk/>
            <pc:sldMasterMk cId="3599653186" sldId="2147483689"/>
            <pc:sldLayoutMk cId="2287499953" sldId="2147483697"/>
          </pc:sldLayoutMkLst>
        </pc:sldLayoutChg>
        <pc:sldLayoutChg chg="modTransition">
          <pc:chgData name="Berthe Toonder - ter Veen" userId="d9f156eb-6fc0-4c9f-ac96-f9ed9e40ccc2" providerId="ADAL" clId="{21F00D8F-0640-4B30-96E7-C04EF56FCC2E}" dt="2019-11-05T10:37:20.387" v="0"/>
          <pc:sldLayoutMkLst>
            <pc:docMk/>
            <pc:sldMasterMk cId="3599653186" sldId="2147483689"/>
            <pc:sldLayoutMk cId="925762445" sldId="2147483698"/>
          </pc:sldLayoutMkLst>
        </pc:sldLayoutChg>
        <pc:sldLayoutChg chg="modTransition">
          <pc:chgData name="Berthe Toonder - ter Veen" userId="d9f156eb-6fc0-4c9f-ac96-f9ed9e40ccc2" providerId="ADAL" clId="{21F00D8F-0640-4B30-96E7-C04EF56FCC2E}" dt="2019-11-05T10:37:20.387" v="0"/>
          <pc:sldLayoutMkLst>
            <pc:docMk/>
            <pc:sldMasterMk cId="3599653186" sldId="2147483689"/>
            <pc:sldLayoutMk cId="2511222965" sldId="2147483699"/>
          </pc:sldLayoutMkLst>
        </pc:sldLayoutChg>
        <pc:sldLayoutChg chg="modTransition">
          <pc:chgData name="Berthe Toonder - ter Veen" userId="d9f156eb-6fc0-4c9f-ac96-f9ed9e40ccc2" providerId="ADAL" clId="{21F00D8F-0640-4B30-96E7-C04EF56FCC2E}" dt="2019-11-05T10:37:20.387" v="0"/>
          <pc:sldLayoutMkLst>
            <pc:docMk/>
            <pc:sldMasterMk cId="3599653186" sldId="2147483689"/>
            <pc:sldLayoutMk cId="868397815" sldId="2147483700"/>
          </pc:sldLayoutMkLst>
        </pc:sldLayoutChg>
      </pc:sldMasterChg>
      <pc:sldMasterChg chg="modTransition modSldLayout">
        <pc:chgData name="Berthe Toonder - ter Veen" userId="d9f156eb-6fc0-4c9f-ac96-f9ed9e40ccc2" providerId="ADAL" clId="{21F00D8F-0640-4B30-96E7-C04EF56FCC2E}" dt="2019-11-05T10:37:25.138" v="16"/>
        <pc:sldMasterMkLst>
          <pc:docMk/>
          <pc:sldMasterMk cId="4055624093" sldId="2147483701"/>
        </pc:sldMasterMkLst>
        <pc:sldLayoutChg chg="modTransition">
          <pc:chgData name="Berthe Toonder - ter Veen" userId="d9f156eb-6fc0-4c9f-ac96-f9ed9e40ccc2" providerId="ADAL" clId="{21F00D8F-0640-4B30-96E7-C04EF56FCC2E}" dt="2019-11-05T10:37:25.138" v="16"/>
          <pc:sldLayoutMkLst>
            <pc:docMk/>
            <pc:sldMasterMk cId="4055624093" sldId="2147483701"/>
            <pc:sldLayoutMk cId="484444113" sldId="2147483702"/>
          </pc:sldLayoutMkLst>
        </pc:sldLayoutChg>
        <pc:sldLayoutChg chg="modTransition">
          <pc:chgData name="Berthe Toonder - ter Veen" userId="d9f156eb-6fc0-4c9f-ac96-f9ed9e40ccc2" providerId="ADAL" clId="{21F00D8F-0640-4B30-96E7-C04EF56FCC2E}" dt="2019-11-05T10:37:25.138" v="16"/>
          <pc:sldLayoutMkLst>
            <pc:docMk/>
            <pc:sldMasterMk cId="4055624093" sldId="2147483701"/>
            <pc:sldLayoutMk cId="4271060448" sldId="2147483704"/>
          </pc:sldLayoutMkLst>
        </pc:sldLayoutChg>
        <pc:sldLayoutChg chg="modTransition">
          <pc:chgData name="Berthe Toonder - ter Veen" userId="d9f156eb-6fc0-4c9f-ac96-f9ed9e40ccc2" providerId="ADAL" clId="{21F00D8F-0640-4B30-96E7-C04EF56FCC2E}" dt="2019-11-05T10:37:25.138" v="16"/>
          <pc:sldLayoutMkLst>
            <pc:docMk/>
            <pc:sldMasterMk cId="4055624093" sldId="2147483701"/>
            <pc:sldLayoutMk cId="3334075087" sldId="2147483705"/>
          </pc:sldLayoutMkLst>
        </pc:sldLayoutChg>
        <pc:sldLayoutChg chg="modTransition">
          <pc:chgData name="Berthe Toonder - ter Veen" userId="d9f156eb-6fc0-4c9f-ac96-f9ed9e40ccc2" providerId="ADAL" clId="{21F00D8F-0640-4B30-96E7-C04EF56FCC2E}" dt="2019-11-05T10:37:25.138" v="16"/>
          <pc:sldLayoutMkLst>
            <pc:docMk/>
            <pc:sldMasterMk cId="4055624093" sldId="2147483701"/>
            <pc:sldLayoutMk cId="2008476026" sldId="2147483707"/>
          </pc:sldLayoutMkLst>
        </pc:sldLayoutChg>
        <pc:sldLayoutChg chg="modTransition">
          <pc:chgData name="Berthe Toonder - ter Veen" userId="d9f156eb-6fc0-4c9f-ac96-f9ed9e40ccc2" providerId="ADAL" clId="{21F00D8F-0640-4B30-96E7-C04EF56FCC2E}" dt="2019-11-05T10:37:25.138" v="16"/>
          <pc:sldLayoutMkLst>
            <pc:docMk/>
            <pc:sldMasterMk cId="4055624093" sldId="2147483701"/>
            <pc:sldLayoutMk cId="2751551046" sldId="2147483708"/>
          </pc:sldLayoutMkLst>
        </pc:sldLayoutChg>
        <pc:sldLayoutChg chg="modTransition">
          <pc:chgData name="Berthe Toonder - ter Veen" userId="d9f156eb-6fc0-4c9f-ac96-f9ed9e40ccc2" providerId="ADAL" clId="{21F00D8F-0640-4B30-96E7-C04EF56FCC2E}" dt="2019-11-05T10:37:25.138" v="16"/>
          <pc:sldLayoutMkLst>
            <pc:docMk/>
            <pc:sldMasterMk cId="4055624093" sldId="2147483701"/>
            <pc:sldLayoutMk cId="1488690277" sldId="2147483709"/>
          </pc:sldLayoutMkLst>
        </pc:sldLayoutChg>
        <pc:sldLayoutChg chg="modTransition">
          <pc:chgData name="Berthe Toonder - ter Veen" userId="d9f156eb-6fc0-4c9f-ac96-f9ed9e40ccc2" providerId="ADAL" clId="{21F00D8F-0640-4B30-96E7-C04EF56FCC2E}" dt="2019-11-05T10:37:25.138" v="16"/>
          <pc:sldLayoutMkLst>
            <pc:docMk/>
            <pc:sldMasterMk cId="4055624093" sldId="2147483701"/>
            <pc:sldLayoutMk cId="3362041030" sldId="2147483710"/>
          </pc:sldLayoutMkLst>
        </pc:sldLayoutChg>
        <pc:sldLayoutChg chg="modTransition">
          <pc:chgData name="Berthe Toonder - ter Veen" userId="d9f156eb-6fc0-4c9f-ac96-f9ed9e40ccc2" providerId="ADAL" clId="{21F00D8F-0640-4B30-96E7-C04EF56FCC2E}" dt="2019-11-05T10:37:25.138" v="16"/>
          <pc:sldLayoutMkLst>
            <pc:docMk/>
            <pc:sldMasterMk cId="4055624093" sldId="2147483701"/>
            <pc:sldLayoutMk cId="2793432908" sldId="2147483711"/>
          </pc:sldLayoutMkLst>
        </pc:sldLayoutChg>
        <pc:sldLayoutChg chg="modTransition">
          <pc:chgData name="Berthe Toonder - ter Veen" userId="d9f156eb-6fc0-4c9f-ac96-f9ed9e40ccc2" providerId="ADAL" clId="{21F00D8F-0640-4B30-96E7-C04EF56FCC2E}" dt="2019-11-05T10:37:25.138" v="16"/>
          <pc:sldLayoutMkLst>
            <pc:docMk/>
            <pc:sldMasterMk cId="4055624093" sldId="2147483701"/>
            <pc:sldLayoutMk cId="2695340588" sldId="2147483712"/>
          </pc:sldLayoutMkLst>
        </pc:sldLayoutChg>
      </pc:sldMasterChg>
      <pc:sldMasterChg chg="modTransition modSldLayout">
        <pc:chgData name="Berthe Toonder - ter Veen" userId="d9f156eb-6fc0-4c9f-ac96-f9ed9e40ccc2" providerId="ADAL" clId="{21F00D8F-0640-4B30-96E7-C04EF56FCC2E}" dt="2019-11-05T10:37:27.937" v="26"/>
        <pc:sldMasterMkLst>
          <pc:docMk/>
          <pc:sldMasterMk cId="4255749332" sldId="2147483713"/>
        </pc:sldMasterMkLst>
        <pc:sldLayoutChg chg="modTransition">
          <pc:chgData name="Berthe Toonder - ter Veen" userId="d9f156eb-6fc0-4c9f-ac96-f9ed9e40ccc2" providerId="ADAL" clId="{21F00D8F-0640-4B30-96E7-C04EF56FCC2E}" dt="2019-11-05T10:37:27.937" v="26"/>
          <pc:sldLayoutMkLst>
            <pc:docMk/>
            <pc:sldMasterMk cId="4255749332" sldId="2147483713"/>
            <pc:sldLayoutMk cId="314453051" sldId="2147483714"/>
          </pc:sldLayoutMkLst>
        </pc:sldLayoutChg>
        <pc:sldLayoutChg chg="modTransition">
          <pc:chgData name="Berthe Toonder - ter Veen" userId="d9f156eb-6fc0-4c9f-ac96-f9ed9e40ccc2" providerId="ADAL" clId="{21F00D8F-0640-4B30-96E7-C04EF56FCC2E}" dt="2019-11-05T10:37:27.937" v="26"/>
          <pc:sldLayoutMkLst>
            <pc:docMk/>
            <pc:sldMasterMk cId="4255749332" sldId="2147483713"/>
            <pc:sldLayoutMk cId="2549081295" sldId="2147483716"/>
          </pc:sldLayoutMkLst>
        </pc:sldLayoutChg>
        <pc:sldLayoutChg chg="modTransition">
          <pc:chgData name="Berthe Toonder - ter Veen" userId="d9f156eb-6fc0-4c9f-ac96-f9ed9e40ccc2" providerId="ADAL" clId="{21F00D8F-0640-4B30-96E7-C04EF56FCC2E}" dt="2019-11-05T10:37:27.937" v="26"/>
          <pc:sldLayoutMkLst>
            <pc:docMk/>
            <pc:sldMasterMk cId="4255749332" sldId="2147483713"/>
            <pc:sldLayoutMk cId="4285804059" sldId="2147483719"/>
          </pc:sldLayoutMkLst>
        </pc:sldLayoutChg>
        <pc:sldLayoutChg chg="modTransition">
          <pc:chgData name="Berthe Toonder - ter Veen" userId="d9f156eb-6fc0-4c9f-ac96-f9ed9e40ccc2" providerId="ADAL" clId="{21F00D8F-0640-4B30-96E7-C04EF56FCC2E}" dt="2019-11-05T10:37:27.937" v="26"/>
          <pc:sldLayoutMkLst>
            <pc:docMk/>
            <pc:sldMasterMk cId="4255749332" sldId="2147483713"/>
            <pc:sldLayoutMk cId="3346389125" sldId="2147483720"/>
          </pc:sldLayoutMkLst>
        </pc:sldLayoutChg>
        <pc:sldLayoutChg chg="modTransition">
          <pc:chgData name="Berthe Toonder - ter Veen" userId="d9f156eb-6fc0-4c9f-ac96-f9ed9e40ccc2" providerId="ADAL" clId="{21F00D8F-0640-4B30-96E7-C04EF56FCC2E}" dt="2019-11-05T10:37:27.937" v="26"/>
          <pc:sldLayoutMkLst>
            <pc:docMk/>
            <pc:sldMasterMk cId="4255749332" sldId="2147483713"/>
            <pc:sldLayoutMk cId="2220727453" sldId="2147483722"/>
          </pc:sldLayoutMkLst>
        </pc:sldLayoutChg>
      </pc:sldMasterChg>
      <pc:sldMasterChg chg="modTransition modSldLayout">
        <pc:chgData name="Berthe Toonder - ter Veen" userId="d9f156eb-6fc0-4c9f-ac96-f9ed9e40ccc2" providerId="ADAL" clId="{21F00D8F-0640-4B30-96E7-C04EF56FCC2E}" dt="2019-11-05T10:37:30.777" v="47"/>
        <pc:sldMasterMkLst>
          <pc:docMk/>
          <pc:sldMasterMk cId="2937732205" sldId="2147483732"/>
        </pc:sldMasterMkLst>
        <pc:sldLayoutChg chg="modTransition">
          <pc:chgData name="Berthe Toonder - ter Veen" userId="d9f156eb-6fc0-4c9f-ac96-f9ed9e40ccc2" providerId="ADAL" clId="{21F00D8F-0640-4B30-96E7-C04EF56FCC2E}" dt="2019-11-05T10:37:30.777" v="47"/>
          <pc:sldLayoutMkLst>
            <pc:docMk/>
            <pc:sldMasterMk cId="2937732205" sldId="2147483732"/>
            <pc:sldLayoutMk cId="3729495098" sldId="2147483733"/>
          </pc:sldLayoutMkLst>
        </pc:sldLayoutChg>
        <pc:sldLayoutChg chg="modTransition">
          <pc:chgData name="Berthe Toonder - ter Veen" userId="d9f156eb-6fc0-4c9f-ac96-f9ed9e40ccc2" providerId="ADAL" clId="{21F00D8F-0640-4B30-96E7-C04EF56FCC2E}" dt="2019-11-05T10:37:30.777" v="47"/>
          <pc:sldLayoutMkLst>
            <pc:docMk/>
            <pc:sldMasterMk cId="2937732205" sldId="2147483732"/>
            <pc:sldLayoutMk cId="2683173082" sldId="2147483735"/>
          </pc:sldLayoutMkLst>
        </pc:sldLayoutChg>
        <pc:sldLayoutChg chg="modTransition">
          <pc:chgData name="Berthe Toonder - ter Veen" userId="d9f156eb-6fc0-4c9f-ac96-f9ed9e40ccc2" providerId="ADAL" clId="{21F00D8F-0640-4B30-96E7-C04EF56FCC2E}" dt="2019-11-05T10:37:30.777" v="47"/>
          <pc:sldLayoutMkLst>
            <pc:docMk/>
            <pc:sldMasterMk cId="2937732205" sldId="2147483732"/>
            <pc:sldLayoutMk cId="2596988050" sldId="2147483738"/>
          </pc:sldLayoutMkLst>
        </pc:sldLayoutChg>
        <pc:sldLayoutChg chg="modTransition">
          <pc:chgData name="Berthe Toonder - ter Veen" userId="d9f156eb-6fc0-4c9f-ac96-f9ed9e40ccc2" providerId="ADAL" clId="{21F00D8F-0640-4B30-96E7-C04EF56FCC2E}" dt="2019-11-05T10:37:30.777" v="47"/>
          <pc:sldLayoutMkLst>
            <pc:docMk/>
            <pc:sldMasterMk cId="2937732205" sldId="2147483732"/>
            <pc:sldLayoutMk cId="2249877693" sldId="2147483739"/>
          </pc:sldLayoutMkLst>
        </pc:sldLayoutChg>
        <pc:sldLayoutChg chg="modTransition">
          <pc:chgData name="Berthe Toonder - ter Veen" userId="d9f156eb-6fc0-4c9f-ac96-f9ed9e40ccc2" providerId="ADAL" clId="{21F00D8F-0640-4B30-96E7-C04EF56FCC2E}" dt="2019-11-05T10:37:30.777" v="47"/>
          <pc:sldLayoutMkLst>
            <pc:docMk/>
            <pc:sldMasterMk cId="2937732205" sldId="2147483732"/>
            <pc:sldLayoutMk cId="1187657276" sldId="2147483741"/>
          </pc:sldLayoutMkLst>
        </pc:sldLayoutChg>
      </pc:sldMasterChg>
      <pc:sldMasterChg chg="modTransition modSldLayout">
        <pc:chgData name="Berthe Toonder - ter Veen" userId="d9f156eb-6fc0-4c9f-ac96-f9ed9e40ccc2" providerId="ADAL" clId="{21F00D8F-0640-4B30-96E7-C04EF56FCC2E}" dt="2019-11-05T10:41:32.400" v="68"/>
        <pc:sldMasterMkLst>
          <pc:docMk/>
          <pc:sldMasterMk cId="258721808" sldId="2147483744"/>
        </pc:sldMasterMkLst>
        <pc:sldLayoutChg chg="modTransition">
          <pc:chgData name="Berthe Toonder - ter Veen" userId="d9f156eb-6fc0-4c9f-ac96-f9ed9e40ccc2" providerId="ADAL" clId="{21F00D8F-0640-4B30-96E7-C04EF56FCC2E}" dt="2019-11-05T10:41:32.400" v="68"/>
          <pc:sldLayoutMkLst>
            <pc:docMk/>
            <pc:sldMasterMk cId="258721808" sldId="2147483744"/>
            <pc:sldLayoutMk cId="457125594" sldId="2147483745"/>
          </pc:sldLayoutMkLst>
        </pc:sldLayoutChg>
        <pc:sldLayoutChg chg="modTransition">
          <pc:chgData name="Berthe Toonder - ter Veen" userId="d9f156eb-6fc0-4c9f-ac96-f9ed9e40ccc2" providerId="ADAL" clId="{21F00D8F-0640-4B30-96E7-C04EF56FCC2E}" dt="2019-11-05T10:41:32.400" v="68"/>
          <pc:sldLayoutMkLst>
            <pc:docMk/>
            <pc:sldMasterMk cId="258721808" sldId="2147483744"/>
            <pc:sldLayoutMk cId="1466348260" sldId="2147483747"/>
          </pc:sldLayoutMkLst>
        </pc:sldLayoutChg>
        <pc:sldLayoutChg chg="modTransition">
          <pc:chgData name="Berthe Toonder - ter Veen" userId="d9f156eb-6fc0-4c9f-ac96-f9ed9e40ccc2" providerId="ADAL" clId="{21F00D8F-0640-4B30-96E7-C04EF56FCC2E}" dt="2019-11-05T10:41:32.400" v="68"/>
          <pc:sldLayoutMkLst>
            <pc:docMk/>
            <pc:sldMasterMk cId="258721808" sldId="2147483744"/>
            <pc:sldLayoutMk cId="3903710993" sldId="2147483750"/>
          </pc:sldLayoutMkLst>
        </pc:sldLayoutChg>
        <pc:sldLayoutChg chg="modTransition">
          <pc:chgData name="Berthe Toonder - ter Veen" userId="d9f156eb-6fc0-4c9f-ac96-f9ed9e40ccc2" providerId="ADAL" clId="{21F00D8F-0640-4B30-96E7-C04EF56FCC2E}" dt="2019-11-05T10:41:32.400" v="68"/>
          <pc:sldLayoutMkLst>
            <pc:docMk/>
            <pc:sldMasterMk cId="258721808" sldId="2147483744"/>
            <pc:sldLayoutMk cId="1797367033" sldId="2147483751"/>
          </pc:sldLayoutMkLst>
        </pc:sldLayoutChg>
        <pc:sldLayoutChg chg="modTransition">
          <pc:chgData name="Berthe Toonder - ter Veen" userId="d9f156eb-6fc0-4c9f-ac96-f9ed9e40ccc2" providerId="ADAL" clId="{21F00D8F-0640-4B30-96E7-C04EF56FCC2E}" dt="2019-11-05T10:41:32.400" v="68"/>
          <pc:sldLayoutMkLst>
            <pc:docMk/>
            <pc:sldMasterMk cId="258721808" sldId="2147483744"/>
            <pc:sldLayoutMk cId="345408051" sldId="2147483753"/>
          </pc:sldLayoutMkLst>
        </pc:sldLayoutChg>
      </pc:sldMasterChg>
      <pc:sldMasterChg chg="modTransition modSldLayout">
        <pc:chgData name="Berthe Toonder - ter Veen" userId="d9f156eb-6fc0-4c9f-ac96-f9ed9e40ccc2" providerId="ADAL" clId="{21F00D8F-0640-4B30-96E7-C04EF56FCC2E}" dt="2019-11-05T10:41:35.181" v="69"/>
        <pc:sldMasterMkLst>
          <pc:docMk/>
          <pc:sldMasterMk cId="618277335" sldId="2147483756"/>
        </pc:sldMasterMkLst>
        <pc:sldLayoutChg chg="modTransition">
          <pc:chgData name="Berthe Toonder - ter Veen" userId="d9f156eb-6fc0-4c9f-ac96-f9ed9e40ccc2" providerId="ADAL" clId="{21F00D8F-0640-4B30-96E7-C04EF56FCC2E}" dt="2019-11-05T10:41:35.181" v="69"/>
          <pc:sldLayoutMkLst>
            <pc:docMk/>
            <pc:sldMasterMk cId="618277335" sldId="2147483756"/>
            <pc:sldLayoutMk cId="3620707014" sldId="2147483757"/>
          </pc:sldLayoutMkLst>
        </pc:sldLayoutChg>
        <pc:sldLayoutChg chg="modTransition">
          <pc:chgData name="Berthe Toonder - ter Veen" userId="d9f156eb-6fc0-4c9f-ac96-f9ed9e40ccc2" providerId="ADAL" clId="{21F00D8F-0640-4B30-96E7-C04EF56FCC2E}" dt="2019-11-05T10:41:35.181" v="69"/>
          <pc:sldLayoutMkLst>
            <pc:docMk/>
            <pc:sldMasterMk cId="618277335" sldId="2147483756"/>
            <pc:sldLayoutMk cId="997649659" sldId="2147483759"/>
          </pc:sldLayoutMkLst>
        </pc:sldLayoutChg>
        <pc:sldLayoutChg chg="modTransition">
          <pc:chgData name="Berthe Toonder - ter Veen" userId="d9f156eb-6fc0-4c9f-ac96-f9ed9e40ccc2" providerId="ADAL" clId="{21F00D8F-0640-4B30-96E7-C04EF56FCC2E}" dt="2019-11-05T10:41:35.181" v="69"/>
          <pc:sldLayoutMkLst>
            <pc:docMk/>
            <pc:sldMasterMk cId="618277335" sldId="2147483756"/>
            <pc:sldLayoutMk cId="3703715438" sldId="2147483762"/>
          </pc:sldLayoutMkLst>
        </pc:sldLayoutChg>
        <pc:sldLayoutChg chg="modTransition">
          <pc:chgData name="Berthe Toonder - ter Veen" userId="d9f156eb-6fc0-4c9f-ac96-f9ed9e40ccc2" providerId="ADAL" clId="{21F00D8F-0640-4B30-96E7-C04EF56FCC2E}" dt="2019-11-05T10:41:35.181" v="69"/>
          <pc:sldLayoutMkLst>
            <pc:docMk/>
            <pc:sldMasterMk cId="618277335" sldId="2147483756"/>
            <pc:sldLayoutMk cId="3316172997" sldId="2147483763"/>
          </pc:sldLayoutMkLst>
        </pc:sldLayoutChg>
        <pc:sldLayoutChg chg="modTransition">
          <pc:chgData name="Berthe Toonder - ter Veen" userId="d9f156eb-6fc0-4c9f-ac96-f9ed9e40ccc2" providerId="ADAL" clId="{21F00D8F-0640-4B30-96E7-C04EF56FCC2E}" dt="2019-11-05T10:41:35.181" v="69"/>
          <pc:sldLayoutMkLst>
            <pc:docMk/>
            <pc:sldMasterMk cId="618277335" sldId="2147483756"/>
            <pc:sldLayoutMk cId="4125738870" sldId="2147483765"/>
          </pc:sldLayoutMkLst>
        </pc:sldLayoutChg>
      </pc:sldMasterChg>
      <pc:sldMasterChg chg="modTransition modSldLayout">
        <pc:chgData name="Berthe Toonder - ter Veen" userId="d9f156eb-6fc0-4c9f-ac96-f9ed9e40ccc2" providerId="ADAL" clId="{21F00D8F-0640-4B30-96E7-C04EF56FCC2E}" dt="2019-11-05T10:41:36.509" v="70"/>
        <pc:sldMasterMkLst>
          <pc:docMk/>
          <pc:sldMasterMk cId="4084636072" sldId="2147483768"/>
        </pc:sldMasterMkLst>
        <pc:sldLayoutChg chg="modTransition">
          <pc:chgData name="Berthe Toonder - ter Veen" userId="d9f156eb-6fc0-4c9f-ac96-f9ed9e40ccc2" providerId="ADAL" clId="{21F00D8F-0640-4B30-96E7-C04EF56FCC2E}" dt="2019-11-05T10:41:36.509" v="70"/>
          <pc:sldLayoutMkLst>
            <pc:docMk/>
            <pc:sldMasterMk cId="4084636072" sldId="2147483768"/>
            <pc:sldLayoutMk cId="3158955329" sldId="2147483769"/>
          </pc:sldLayoutMkLst>
        </pc:sldLayoutChg>
        <pc:sldLayoutChg chg="modTransition">
          <pc:chgData name="Berthe Toonder - ter Veen" userId="d9f156eb-6fc0-4c9f-ac96-f9ed9e40ccc2" providerId="ADAL" clId="{21F00D8F-0640-4B30-96E7-C04EF56FCC2E}" dt="2019-11-05T10:41:36.509" v="70"/>
          <pc:sldLayoutMkLst>
            <pc:docMk/>
            <pc:sldMasterMk cId="4084636072" sldId="2147483768"/>
            <pc:sldLayoutMk cId="2006556957" sldId="2147483771"/>
          </pc:sldLayoutMkLst>
        </pc:sldLayoutChg>
        <pc:sldLayoutChg chg="modTransition">
          <pc:chgData name="Berthe Toonder - ter Veen" userId="d9f156eb-6fc0-4c9f-ac96-f9ed9e40ccc2" providerId="ADAL" clId="{21F00D8F-0640-4B30-96E7-C04EF56FCC2E}" dt="2019-11-05T10:41:36.509" v="70"/>
          <pc:sldLayoutMkLst>
            <pc:docMk/>
            <pc:sldMasterMk cId="4084636072" sldId="2147483768"/>
            <pc:sldLayoutMk cId="1392751242" sldId="2147483774"/>
          </pc:sldLayoutMkLst>
        </pc:sldLayoutChg>
        <pc:sldLayoutChg chg="modTransition">
          <pc:chgData name="Berthe Toonder - ter Veen" userId="d9f156eb-6fc0-4c9f-ac96-f9ed9e40ccc2" providerId="ADAL" clId="{21F00D8F-0640-4B30-96E7-C04EF56FCC2E}" dt="2019-11-05T10:41:36.509" v="70"/>
          <pc:sldLayoutMkLst>
            <pc:docMk/>
            <pc:sldMasterMk cId="4084636072" sldId="2147483768"/>
            <pc:sldLayoutMk cId="695613835" sldId="2147483775"/>
          </pc:sldLayoutMkLst>
        </pc:sldLayoutChg>
        <pc:sldLayoutChg chg="modTransition">
          <pc:chgData name="Berthe Toonder - ter Veen" userId="d9f156eb-6fc0-4c9f-ac96-f9ed9e40ccc2" providerId="ADAL" clId="{21F00D8F-0640-4B30-96E7-C04EF56FCC2E}" dt="2019-11-05T10:41:36.509" v="70"/>
          <pc:sldLayoutMkLst>
            <pc:docMk/>
            <pc:sldMasterMk cId="4084636072" sldId="2147483768"/>
            <pc:sldLayoutMk cId="546319328" sldId="2147483777"/>
          </pc:sldLayoutMkLst>
        </pc:sldLayoutChg>
      </pc:sldMasterChg>
      <pc:sldMasterChg chg="modTransition modSldLayout">
        <pc:chgData name="Berthe Toonder - ter Veen" userId="d9f156eb-6fc0-4c9f-ac96-f9ed9e40ccc2" providerId="ADAL" clId="{21F00D8F-0640-4B30-96E7-C04EF56FCC2E}" dt="2019-11-05T10:41:38.088" v="71"/>
        <pc:sldMasterMkLst>
          <pc:docMk/>
          <pc:sldMasterMk cId="619607630" sldId="2147483780"/>
        </pc:sldMasterMkLst>
        <pc:sldLayoutChg chg="modTransition">
          <pc:chgData name="Berthe Toonder - ter Veen" userId="d9f156eb-6fc0-4c9f-ac96-f9ed9e40ccc2" providerId="ADAL" clId="{21F00D8F-0640-4B30-96E7-C04EF56FCC2E}" dt="2019-11-05T10:41:38.088" v="71"/>
          <pc:sldLayoutMkLst>
            <pc:docMk/>
            <pc:sldMasterMk cId="619607630" sldId="2147483780"/>
            <pc:sldLayoutMk cId="3392441753" sldId="2147483781"/>
          </pc:sldLayoutMkLst>
        </pc:sldLayoutChg>
        <pc:sldLayoutChg chg="modTransition">
          <pc:chgData name="Berthe Toonder - ter Veen" userId="d9f156eb-6fc0-4c9f-ac96-f9ed9e40ccc2" providerId="ADAL" clId="{21F00D8F-0640-4B30-96E7-C04EF56FCC2E}" dt="2019-11-05T10:41:38.088" v="71"/>
          <pc:sldLayoutMkLst>
            <pc:docMk/>
            <pc:sldMasterMk cId="619607630" sldId="2147483780"/>
            <pc:sldLayoutMk cId="595570084" sldId="2147483783"/>
          </pc:sldLayoutMkLst>
        </pc:sldLayoutChg>
        <pc:sldLayoutChg chg="modTransition">
          <pc:chgData name="Berthe Toonder - ter Veen" userId="d9f156eb-6fc0-4c9f-ac96-f9ed9e40ccc2" providerId="ADAL" clId="{21F00D8F-0640-4B30-96E7-C04EF56FCC2E}" dt="2019-11-05T10:41:38.088" v="71"/>
          <pc:sldLayoutMkLst>
            <pc:docMk/>
            <pc:sldMasterMk cId="619607630" sldId="2147483780"/>
            <pc:sldLayoutMk cId="3762653203" sldId="2147483786"/>
          </pc:sldLayoutMkLst>
        </pc:sldLayoutChg>
        <pc:sldLayoutChg chg="modTransition">
          <pc:chgData name="Berthe Toonder - ter Veen" userId="d9f156eb-6fc0-4c9f-ac96-f9ed9e40ccc2" providerId="ADAL" clId="{21F00D8F-0640-4B30-96E7-C04EF56FCC2E}" dt="2019-11-05T10:41:38.088" v="71"/>
          <pc:sldLayoutMkLst>
            <pc:docMk/>
            <pc:sldMasterMk cId="619607630" sldId="2147483780"/>
            <pc:sldLayoutMk cId="3108463955" sldId="2147483787"/>
          </pc:sldLayoutMkLst>
        </pc:sldLayoutChg>
        <pc:sldLayoutChg chg="modTransition">
          <pc:chgData name="Berthe Toonder - ter Veen" userId="d9f156eb-6fc0-4c9f-ac96-f9ed9e40ccc2" providerId="ADAL" clId="{21F00D8F-0640-4B30-96E7-C04EF56FCC2E}" dt="2019-11-05T10:41:38.088" v="71"/>
          <pc:sldLayoutMkLst>
            <pc:docMk/>
            <pc:sldMasterMk cId="619607630" sldId="2147483780"/>
            <pc:sldLayoutMk cId="3754076275" sldId="2147483789"/>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nl-NL" dirty="0"/>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rtl="0"/>
            <a:fld id="{40C66D14-5CD3-4EE9-88C1-E0E0745FC62F}" type="datetime1">
              <a:rPr lang="nl-NL" smtClean="0"/>
              <a:t>5-11-2019</a:t>
            </a:fld>
            <a:endParaRPr lang="nl-NL" dirty="0"/>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nl-NL" dirty="0"/>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A850423A-8BCE-448E-A97B-03A88B2B12C1}" type="slidenum">
              <a:rPr lang="nl-NL" smtClean="0"/>
              <a:t>‹nr.›</a:t>
            </a:fld>
            <a:endParaRPr lang="nl-NL" dirty="0"/>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nl-NL" dirty="0"/>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rtl="0"/>
            <a:fld id="{25CDD20F-CAB5-4F3D-801E-267BF0D45B7B}" type="datetime1">
              <a:rPr lang="nl-NL" smtClean="0"/>
              <a:t>5-11-2019</a:t>
            </a:fld>
            <a:endParaRPr lang="nl-NL" dirty="0"/>
          </a:p>
        </p:txBody>
      </p:sp>
      <p:sp>
        <p:nvSpPr>
          <p:cNvPr id="4" name="Tijdelijke aanduiding voor dia-afbeelding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rtl="0"/>
            <a:endParaRPr lang="nl-NL" dirty="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nl-NL" dirty="0"/>
              <a:t>Klik om de tekststijlen van het model te bewerken</a:t>
            </a:r>
          </a:p>
          <a:p>
            <a:pPr lvl="1" rtl="0"/>
            <a:r>
              <a:rPr lang="nl-NL" dirty="0"/>
              <a:t>Tweede niveau</a:t>
            </a:r>
          </a:p>
          <a:p>
            <a:pPr lvl="2" rtl="0"/>
            <a:r>
              <a:rPr lang="nl-NL" dirty="0"/>
              <a:t>Derde niveau</a:t>
            </a:r>
          </a:p>
          <a:p>
            <a:pPr lvl="3" rtl="0"/>
            <a:r>
              <a:rPr lang="nl-NL" dirty="0"/>
              <a:t>Vierde niveau</a:t>
            </a:r>
          </a:p>
          <a:p>
            <a:pPr lvl="4" rtl="0"/>
            <a:r>
              <a:rPr lang="nl-NL" dirty="0"/>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nl-NL" dirty="0"/>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01F2A70B-78F2-4DCF-B53B-C990D2FAFB8A}" type="slidenum">
              <a:rPr lang="nl-NL" smtClean="0"/>
              <a:t>‹nr.›</a:t>
            </a:fld>
            <a:endParaRPr lang="nl-NL" dirty="0"/>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b="1" dirty="0">
                <a:solidFill>
                  <a:srgbClr val="0070C0"/>
                </a:solidFill>
              </a:rPr>
              <a:t>INEKE</a:t>
            </a:r>
          </a:p>
          <a:p>
            <a:r>
              <a:rPr lang="nl-NL" b="1" dirty="0">
                <a:solidFill>
                  <a:srgbClr val="0070C0"/>
                </a:solidFill>
              </a:rPr>
              <a:t>10 minuten</a:t>
            </a:r>
          </a:p>
          <a:p>
            <a:r>
              <a:rPr lang="nl-NL" dirty="0"/>
              <a:t>Afgestemd met Carla, Mario en </a:t>
            </a:r>
            <a:r>
              <a:rPr lang="nl-NL" dirty="0" err="1"/>
              <a:t>Gudrun</a:t>
            </a:r>
            <a:endParaRPr lang="nl-NL" dirty="0"/>
          </a:p>
          <a:p>
            <a:endParaRPr lang="nl-NL" dirty="0"/>
          </a:p>
        </p:txBody>
      </p:sp>
      <p:sp>
        <p:nvSpPr>
          <p:cNvPr id="4" name="Tijdelijke aanduiding voor dianummer 3"/>
          <p:cNvSpPr>
            <a:spLocks noGrp="1"/>
          </p:cNvSpPr>
          <p:nvPr>
            <p:ph type="sldNum" sz="quarter" idx="10"/>
          </p:nvPr>
        </p:nvSpPr>
        <p:spPr/>
        <p:txBody>
          <a:bodyPr/>
          <a:lstStyle/>
          <a:p>
            <a:fld id="{4DD303AC-BE04-4CB6-BFD6-DA98F3613F37}" type="slidenum">
              <a:rPr lang="nl-NL" smtClean="0"/>
              <a:pPr/>
              <a:t>2</a:t>
            </a:fld>
            <a:endParaRPr lang="nl-NL"/>
          </a:p>
        </p:txBody>
      </p:sp>
    </p:spTree>
    <p:extLst>
      <p:ext uri="{BB962C8B-B14F-4D97-AF65-F5344CB8AC3E}">
        <p14:creationId xmlns:p14="http://schemas.microsoft.com/office/powerpoint/2010/main" val="32299732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b="1" dirty="0"/>
              <a:t>DAGMAR</a:t>
            </a:r>
          </a:p>
        </p:txBody>
      </p:sp>
      <p:sp>
        <p:nvSpPr>
          <p:cNvPr id="4" name="Tijdelijke aanduiding voor dianummer 3"/>
          <p:cNvSpPr>
            <a:spLocks noGrp="1"/>
          </p:cNvSpPr>
          <p:nvPr>
            <p:ph type="sldNum" sz="quarter" idx="10"/>
          </p:nvPr>
        </p:nvSpPr>
        <p:spPr/>
        <p:txBody>
          <a:bodyPr/>
          <a:lstStyle/>
          <a:p>
            <a:fld id="{4DD303AC-BE04-4CB6-BFD6-DA98F3613F37}" type="slidenum">
              <a:rPr lang="nl-NL" smtClean="0"/>
              <a:pPr/>
              <a:t>15</a:t>
            </a:fld>
            <a:endParaRPr lang="nl-NL"/>
          </a:p>
        </p:txBody>
      </p:sp>
    </p:spTree>
    <p:extLst>
      <p:ext uri="{BB962C8B-B14F-4D97-AF65-F5344CB8AC3E}">
        <p14:creationId xmlns:p14="http://schemas.microsoft.com/office/powerpoint/2010/main" val="37248432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b="1" dirty="0"/>
              <a:t>DAGMAR</a:t>
            </a:r>
          </a:p>
        </p:txBody>
      </p:sp>
      <p:sp>
        <p:nvSpPr>
          <p:cNvPr id="4" name="Tijdelijke aanduiding voor dianummer 3"/>
          <p:cNvSpPr>
            <a:spLocks noGrp="1"/>
          </p:cNvSpPr>
          <p:nvPr>
            <p:ph type="sldNum" sz="quarter" idx="10"/>
          </p:nvPr>
        </p:nvSpPr>
        <p:spPr/>
        <p:txBody>
          <a:bodyPr/>
          <a:lstStyle/>
          <a:p>
            <a:fld id="{4DD303AC-BE04-4CB6-BFD6-DA98F3613F37}" type="slidenum">
              <a:rPr lang="nl-NL" smtClean="0"/>
              <a:pPr/>
              <a:t>16</a:t>
            </a:fld>
            <a:endParaRPr lang="nl-NL"/>
          </a:p>
        </p:txBody>
      </p:sp>
    </p:spTree>
    <p:extLst>
      <p:ext uri="{BB962C8B-B14F-4D97-AF65-F5344CB8AC3E}">
        <p14:creationId xmlns:p14="http://schemas.microsoft.com/office/powerpoint/2010/main" val="1564229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en-US" b="1" dirty="0"/>
              <a:t>DAGMAR</a:t>
            </a:r>
          </a:p>
          <a:p>
            <a:r>
              <a:rPr lang="nl-NL" dirty="0"/>
              <a:t>Fase 2: elke stap uitleggen aan de hand van Projectplan Schuurtje als voorbeeld</a:t>
            </a:r>
          </a:p>
          <a:p>
            <a:r>
              <a:rPr lang="nl-NL" dirty="0"/>
              <a:t>Meeschrijven op </a:t>
            </a:r>
            <a:r>
              <a:rPr lang="nl-NL" baseline="0" dirty="0" err="1"/>
              <a:t>Flipover</a:t>
            </a:r>
            <a:endParaRPr lang="nl-NL" baseline="0" dirty="0"/>
          </a:p>
          <a:p>
            <a:endParaRPr lang="en-US" baseline="0" dirty="0"/>
          </a:p>
        </p:txBody>
      </p:sp>
      <p:sp>
        <p:nvSpPr>
          <p:cNvPr id="4" name="Tijdelijke aanduiding voor dianummer 3"/>
          <p:cNvSpPr>
            <a:spLocks noGrp="1"/>
          </p:cNvSpPr>
          <p:nvPr>
            <p:ph type="sldNum" sz="quarter" idx="10"/>
          </p:nvPr>
        </p:nvSpPr>
        <p:spPr/>
        <p:txBody>
          <a:bodyPr/>
          <a:lstStyle/>
          <a:p>
            <a:fld id="{4DD303AC-BE04-4CB6-BFD6-DA98F3613F37}" type="slidenum">
              <a:rPr lang="nl-NL" smtClean="0"/>
              <a:pPr/>
              <a:t>17</a:t>
            </a:fld>
            <a:endParaRPr lang="nl-NL"/>
          </a:p>
        </p:txBody>
      </p:sp>
    </p:spTree>
    <p:extLst>
      <p:ext uri="{BB962C8B-B14F-4D97-AF65-F5344CB8AC3E}">
        <p14:creationId xmlns:p14="http://schemas.microsoft.com/office/powerpoint/2010/main" val="6125028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defTabSz="914375">
              <a:defRPr/>
            </a:pPr>
            <a:r>
              <a:rPr lang="nl-NL" b="1" i="0" dirty="0">
                <a:solidFill>
                  <a:srgbClr val="FF0000"/>
                </a:solidFill>
              </a:rPr>
              <a:t>INEKE</a:t>
            </a:r>
          </a:p>
          <a:p>
            <a:pPr defTabSz="914375">
              <a:defRPr/>
            </a:pPr>
            <a:r>
              <a:rPr lang="nl-NL" b="1" i="0" dirty="0">
                <a:solidFill>
                  <a:srgbClr val="FF0000"/>
                </a:solidFill>
              </a:rPr>
              <a:t>5 minuten</a:t>
            </a:r>
          </a:p>
          <a:p>
            <a:pPr defTabSz="914375">
              <a:defRPr/>
            </a:pPr>
            <a:r>
              <a:rPr lang="nl-NL" i="1" dirty="0">
                <a:solidFill>
                  <a:srgbClr val="FF0000"/>
                </a:solidFill>
              </a:rPr>
              <a:t>Schuurtje: </a:t>
            </a:r>
            <a:r>
              <a:rPr lang="nl-NL" b="1" dirty="0"/>
              <a:t>Aanleiding</a:t>
            </a:r>
            <a:r>
              <a:rPr lang="nl-NL" dirty="0"/>
              <a:t>: rommel, geen ruimte in huis</a:t>
            </a:r>
          </a:p>
          <a:p>
            <a:endParaRPr lang="nl-NL" i="1" dirty="0">
              <a:solidFill>
                <a:srgbClr val="FF0000"/>
              </a:solidFill>
            </a:endParaRPr>
          </a:p>
        </p:txBody>
      </p:sp>
      <p:sp>
        <p:nvSpPr>
          <p:cNvPr id="4" name="Tijdelijke aanduiding voor dianummer 3"/>
          <p:cNvSpPr>
            <a:spLocks noGrp="1"/>
          </p:cNvSpPr>
          <p:nvPr>
            <p:ph type="sldNum" sz="quarter" idx="10"/>
          </p:nvPr>
        </p:nvSpPr>
        <p:spPr/>
        <p:txBody>
          <a:bodyPr/>
          <a:lstStyle/>
          <a:p>
            <a:fld id="{4DD303AC-BE04-4CB6-BFD6-DA98F3613F37}" type="slidenum">
              <a:rPr lang="nl-NL" smtClean="0"/>
              <a:pPr/>
              <a:t>18</a:t>
            </a:fld>
            <a:endParaRPr lang="nl-NL"/>
          </a:p>
        </p:txBody>
      </p:sp>
    </p:spTree>
    <p:extLst>
      <p:ext uri="{BB962C8B-B14F-4D97-AF65-F5344CB8AC3E}">
        <p14:creationId xmlns:p14="http://schemas.microsoft.com/office/powerpoint/2010/main" val="24626200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defTabSz="914375">
              <a:defRPr/>
            </a:pPr>
            <a:r>
              <a:rPr lang="nl-NL" b="1" i="0" dirty="0">
                <a:solidFill>
                  <a:srgbClr val="FF0000"/>
                </a:solidFill>
              </a:rPr>
              <a:t>INEKE</a:t>
            </a:r>
          </a:p>
          <a:p>
            <a:pPr defTabSz="914375">
              <a:defRPr/>
            </a:pPr>
            <a:r>
              <a:rPr lang="nl-NL" b="1" dirty="0"/>
              <a:t>5 minuten</a:t>
            </a:r>
          </a:p>
          <a:p>
            <a:pPr defTabSz="914375">
              <a:defRPr/>
            </a:pPr>
            <a:endParaRPr lang="nl-NL" b="1" dirty="0"/>
          </a:p>
          <a:p>
            <a:pPr defTabSz="914375">
              <a:defRPr/>
            </a:pPr>
            <a:r>
              <a:rPr lang="nl-NL" b="1" dirty="0"/>
              <a:t>Schuurtje: Doel, resultaat en afbakening</a:t>
            </a:r>
            <a:r>
              <a:rPr lang="nl-NL" dirty="0"/>
              <a:t>: Schuurtje van minstens 10 m2, geen aanbouw, want dat mag niet van de gemeente</a:t>
            </a:r>
          </a:p>
          <a:p>
            <a:r>
              <a:rPr lang="nl-NL" i="1" dirty="0">
                <a:solidFill>
                  <a:srgbClr val="FF0000"/>
                </a:solidFill>
              </a:rPr>
              <a:t>S: een schuur</a:t>
            </a:r>
          </a:p>
          <a:p>
            <a:r>
              <a:rPr lang="nl-NL" i="1" dirty="0">
                <a:solidFill>
                  <a:srgbClr val="FF0000"/>
                </a:solidFill>
              </a:rPr>
              <a:t>M:</a:t>
            </a:r>
            <a:r>
              <a:rPr lang="nl-NL" i="1" baseline="0" dirty="0">
                <a:solidFill>
                  <a:srgbClr val="FF0000"/>
                </a:solidFill>
              </a:rPr>
              <a:t> van 10m2, resultaat is zichtbaar</a:t>
            </a:r>
          </a:p>
          <a:p>
            <a:r>
              <a:rPr lang="nl-NL" i="1" baseline="0" dirty="0">
                <a:solidFill>
                  <a:srgbClr val="FF0000"/>
                </a:solidFill>
              </a:rPr>
              <a:t>A: ja, partner en ik willen allebei een schuurtje, hier hebben we geld en ruimte voor</a:t>
            </a:r>
          </a:p>
          <a:p>
            <a:r>
              <a:rPr lang="nl-NL" i="1" baseline="0" dirty="0">
                <a:solidFill>
                  <a:srgbClr val="FF0000"/>
                </a:solidFill>
              </a:rPr>
              <a:t>R: ja, we hebben ruimte en geld </a:t>
            </a:r>
          </a:p>
          <a:p>
            <a:r>
              <a:rPr lang="nl-NL" i="1" baseline="0" dirty="0">
                <a:solidFill>
                  <a:srgbClr val="FF0000"/>
                </a:solidFill>
              </a:rPr>
              <a:t>T: we hebben open over gesproken</a:t>
            </a:r>
            <a:endParaRPr lang="nl-NL" i="1" dirty="0">
              <a:solidFill>
                <a:srgbClr val="FF0000"/>
              </a:solidFill>
            </a:endParaRPr>
          </a:p>
        </p:txBody>
      </p:sp>
      <p:sp>
        <p:nvSpPr>
          <p:cNvPr id="4" name="Tijdelijke aanduiding voor dianummer 3"/>
          <p:cNvSpPr>
            <a:spLocks noGrp="1"/>
          </p:cNvSpPr>
          <p:nvPr>
            <p:ph type="sldNum" sz="quarter" idx="10"/>
          </p:nvPr>
        </p:nvSpPr>
        <p:spPr/>
        <p:txBody>
          <a:bodyPr/>
          <a:lstStyle/>
          <a:p>
            <a:fld id="{4DD303AC-BE04-4CB6-BFD6-DA98F3613F37}" type="slidenum">
              <a:rPr lang="nl-NL" smtClean="0"/>
              <a:pPr/>
              <a:t>19</a:t>
            </a:fld>
            <a:endParaRPr lang="nl-NL"/>
          </a:p>
        </p:txBody>
      </p:sp>
    </p:spTree>
    <p:extLst>
      <p:ext uri="{BB962C8B-B14F-4D97-AF65-F5344CB8AC3E}">
        <p14:creationId xmlns:p14="http://schemas.microsoft.com/office/powerpoint/2010/main" val="11300148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defTabSz="914375">
              <a:defRPr/>
            </a:pPr>
            <a:r>
              <a:rPr lang="nl-NL" b="1" i="0" dirty="0">
                <a:solidFill>
                  <a:srgbClr val="FF0000"/>
                </a:solidFill>
              </a:rPr>
              <a:t>INEKE</a:t>
            </a:r>
          </a:p>
          <a:p>
            <a:pPr defTabSz="914375">
              <a:defRPr/>
            </a:pPr>
            <a:r>
              <a:rPr lang="nl-NL" b="1" dirty="0"/>
              <a:t>5 minuten</a:t>
            </a:r>
          </a:p>
          <a:p>
            <a:pPr defTabSz="914375">
              <a:defRPr/>
            </a:pPr>
            <a:endParaRPr lang="nl-NL" b="1" dirty="0"/>
          </a:p>
          <a:p>
            <a:pPr defTabSz="914375">
              <a:defRPr/>
            </a:pPr>
            <a:r>
              <a:rPr lang="nl-NL" b="1" dirty="0"/>
              <a:t>Schuurtje: Aanpak en planning</a:t>
            </a:r>
            <a:r>
              <a:rPr lang="nl-NL" dirty="0"/>
              <a:t>: </a:t>
            </a:r>
            <a:r>
              <a:rPr lang="nl-NL" dirty="0" err="1"/>
              <a:t>Deelreusltaten</a:t>
            </a:r>
            <a:r>
              <a:rPr lang="nl-NL" dirty="0"/>
              <a:t> zijn: papierwerk, fundering, ruwbouw en afbouw. Planning: 1 augustus is project afgerond.</a:t>
            </a:r>
            <a:r>
              <a:rPr lang="nl-NL" baseline="0" dirty="0"/>
              <a:t> </a:t>
            </a:r>
            <a:r>
              <a:rPr lang="nl-NL" baseline="0" dirty="0" err="1"/>
              <a:t>Indschatting</a:t>
            </a:r>
            <a:r>
              <a:rPr lang="nl-NL" baseline="0" dirty="0"/>
              <a:t> per deelresultaat:</a:t>
            </a:r>
            <a:r>
              <a:rPr lang="nl-NL" dirty="0"/>
              <a:t> start op 1/1 met papierwerk, 1/4 fundering, 1/5 ruwbouw, 1/7 begin afbouw. Inclusief beslismomenten:</a:t>
            </a:r>
            <a:r>
              <a:rPr lang="nl-NL" baseline="0" dirty="0"/>
              <a:t> 31/3 </a:t>
            </a:r>
            <a:r>
              <a:rPr lang="nl-NL" baseline="0" dirty="0" err="1"/>
              <a:t>def</a:t>
            </a:r>
            <a:r>
              <a:rPr lang="nl-NL" baseline="0" dirty="0"/>
              <a:t>. akkoord op offerte aannemer.</a:t>
            </a:r>
            <a:r>
              <a:rPr lang="nl-NL" dirty="0"/>
              <a:t> </a:t>
            </a:r>
          </a:p>
          <a:p>
            <a:endParaRPr lang="nl-NL" i="1" dirty="0">
              <a:solidFill>
                <a:srgbClr val="FF0000"/>
              </a:solidFill>
            </a:endParaRPr>
          </a:p>
        </p:txBody>
      </p:sp>
      <p:sp>
        <p:nvSpPr>
          <p:cNvPr id="4" name="Tijdelijke aanduiding voor dianummer 3"/>
          <p:cNvSpPr>
            <a:spLocks noGrp="1"/>
          </p:cNvSpPr>
          <p:nvPr>
            <p:ph type="sldNum" sz="quarter" idx="10"/>
          </p:nvPr>
        </p:nvSpPr>
        <p:spPr/>
        <p:txBody>
          <a:bodyPr/>
          <a:lstStyle/>
          <a:p>
            <a:fld id="{4DD303AC-BE04-4CB6-BFD6-DA98F3613F37}" type="slidenum">
              <a:rPr lang="nl-NL" smtClean="0"/>
              <a:pPr/>
              <a:t>20</a:t>
            </a:fld>
            <a:endParaRPr lang="nl-NL"/>
          </a:p>
        </p:txBody>
      </p:sp>
    </p:spTree>
    <p:extLst>
      <p:ext uri="{BB962C8B-B14F-4D97-AF65-F5344CB8AC3E}">
        <p14:creationId xmlns:p14="http://schemas.microsoft.com/office/powerpoint/2010/main" val="14168234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marL="457187" indent="-457187"/>
            <a:r>
              <a:rPr lang="en-US" b="1" dirty="0"/>
              <a:t>DAGMAR</a:t>
            </a:r>
          </a:p>
          <a:p>
            <a:pPr marL="457187" indent="-457187"/>
            <a:r>
              <a:rPr lang="en-US" b="1" dirty="0"/>
              <a:t>5 </a:t>
            </a:r>
            <a:r>
              <a:rPr lang="en-US" b="1" dirty="0" err="1"/>
              <a:t>minuten</a:t>
            </a:r>
            <a:endParaRPr lang="en-US" b="1" dirty="0"/>
          </a:p>
          <a:p>
            <a:pPr marL="457187" indent="-457187"/>
            <a:endParaRPr lang="en-US" b="1" dirty="0"/>
          </a:p>
          <a:p>
            <a:pPr marL="457187" indent="-457187"/>
            <a:r>
              <a:rPr lang="en-US" b="1" dirty="0" err="1"/>
              <a:t>Schuurtje</a:t>
            </a:r>
            <a:r>
              <a:rPr lang="en-US" b="1" dirty="0"/>
              <a:t>: </a:t>
            </a:r>
            <a:r>
              <a:rPr lang="en-US" b="1" dirty="0" err="1"/>
              <a:t>organisatie</a:t>
            </a:r>
            <a:r>
              <a:rPr lang="en-US" dirty="0"/>
              <a:t>: intern (partner, </a:t>
            </a:r>
            <a:r>
              <a:rPr lang="en-US" dirty="0" err="1"/>
              <a:t>familie</a:t>
            </a:r>
            <a:r>
              <a:rPr lang="en-US" dirty="0"/>
              <a:t>) en extern (</a:t>
            </a:r>
            <a:r>
              <a:rPr lang="nl-NL" dirty="0"/>
              <a:t>Architect, aannemer, gemeente).</a:t>
            </a:r>
            <a:r>
              <a:rPr lang="nl-NL" baseline="0" dirty="0"/>
              <a:t> Rollen volgende sheet</a:t>
            </a:r>
            <a:endParaRPr lang="en-US" dirty="0"/>
          </a:p>
          <a:p>
            <a:endParaRPr lang="nl-NL" i="1" dirty="0">
              <a:solidFill>
                <a:srgbClr val="FF0000"/>
              </a:solidFill>
            </a:endParaRPr>
          </a:p>
        </p:txBody>
      </p:sp>
      <p:sp>
        <p:nvSpPr>
          <p:cNvPr id="4" name="Tijdelijke aanduiding voor dianummer 3"/>
          <p:cNvSpPr>
            <a:spLocks noGrp="1"/>
          </p:cNvSpPr>
          <p:nvPr>
            <p:ph type="sldNum" sz="quarter" idx="10"/>
          </p:nvPr>
        </p:nvSpPr>
        <p:spPr/>
        <p:txBody>
          <a:bodyPr/>
          <a:lstStyle/>
          <a:p>
            <a:fld id="{4DD303AC-BE04-4CB6-BFD6-DA98F3613F37}" type="slidenum">
              <a:rPr lang="nl-NL" smtClean="0"/>
              <a:pPr/>
              <a:t>21</a:t>
            </a:fld>
            <a:endParaRPr lang="nl-NL"/>
          </a:p>
        </p:txBody>
      </p:sp>
    </p:spTree>
    <p:extLst>
      <p:ext uri="{BB962C8B-B14F-4D97-AF65-F5344CB8AC3E}">
        <p14:creationId xmlns:p14="http://schemas.microsoft.com/office/powerpoint/2010/main" val="37743123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b="1" dirty="0"/>
              <a:t>DAGMAR</a:t>
            </a:r>
          </a:p>
          <a:p>
            <a:r>
              <a:rPr lang="nl-NL" b="1" dirty="0"/>
              <a:t>10 minuten</a:t>
            </a:r>
          </a:p>
          <a:p>
            <a:pPr marL="228594" indent="-228594">
              <a:buAutoNum type="arabicPeriod"/>
            </a:pPr>
            <a:r>
              <a:rPr lang="nl-NL" b="0" baseline="0" dirty="0"/>
              <a:t>Omgevingsanalyse toelichten</a:t>
            </a:r>
          </a:p>
          <a:p>
            <a:pPr marL="228594" indent="-228594">
              <a:buAutoNum type="arabicPeriod"/>
            </a:pPr>
            <a:r>
              <a:rPr lang="nl-NL" b="0" baseline="0" dirty="0"/>
              <a:t>Oefenen op flap</a:t>
            </a:r>
            <a:endParaRPr lang="nl-NL" b="1" baseline="0" dirty="0"/>
          </a:p>
          <a:p>
            <a:pPr marL="228594" indent="-228594">
              <a:buAutoNum type="arabicPeriod"/>
            </a:pPr>
            <a:endParaRPr lang="nl-NL" b="1" dirty="0"/>
          </a:p>
        </p:txBody>
      </p:sp>
      <p:sp>
        <p:nvSpPr>
          <p:cNvPr id="4" name="Tijdelijke aanduiding voor dianummer 3"/>
          <p:cNvSpPr>
            <a:spLocks noGrp="1"/>
          </p:cNvSpPr>
          <p:nvPr>
            <p:ph type="sldNum" sz="quarter" idx="10"/>
          </p:nvPr>
        </p:nvSpPr>
        <p:spPr/>
        <p:txBody>
          <a:bodyPr/>
          <a:lstStyle/>
          <a:p>
            <a:fld id="{4DD303AC-BE04-4CB6-BFD6-DA98F3613F37}" type="slidenum">
              <a:rPr lang="nl-NL" smtClean="0"/>
              <a:pPr/>
              <a:t>22</a:t>
            </a:fld>
            <a:endParaRPr lang="nl-NL"/>
          </a:p>
        </p:txBody>
      </p:sp>
    </p:spTree>
    <p:extLst>
      <p:ext uri="{BB962C8B-B14F-4D97-AF65-F5344CB8AC3E}">
        <p14:creationId xmlns:p14="http://schemas.microsoft.com/office/powerpoint/2010/main" val="12440060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defTabSz="914375">
              <a:defRPr/>
            </a:pPr>
            <a:r>
              <a:rPr lang="nl-NL" b="1" i="0" dirty="0">
                <a:solidFill>
                  <a:srgbClr val="FF0000"/>
                </a:solidFill>
              </a:rPr>
              <a:t>INEKE</a:t>
            </a:r>
          </a:p>
          <a:p>
            <a:pPr defTabSz="914375">
              <a:defRPr/>
            </a:pPr>
            <a:r>
              <a:rPr lang="en-US" b="1" dirty="0"/>
              <a:t>10 </a:t>
            </a:r>
            <a:r>
              <a:rPr lang="en-US" b="1" dirty="0" err="1"/>
              <a:t>minuten</a:t>
            </a:r>
            <a:endParaRPr lang="en-US" b="1" dirty="0"/>
          </a:p>
          <a:p>
            <a:pPr defTabSz="914375">
              <a:defRPr/>
            </a:pPr>
            <a:endParaRPr lang="en-US" b="1" dirty="0"/>
          </a:p>
          <a:p>
            <a:pPr defTabSz="914375">
              <a:defRPr/>
            </a:pPr>
            <a:r>
              <a:rPr lang="en-US" b="1" dirty="0" err="1"/>
              <a:t>Schuurtje</a:t>
            </a:r>
            <a:r>
              <a:rPr lang="en-US" b="1" dirty="0"/>
              <a:t>: </a:t>
            </a:r>
            <a:r>
              <a:rPr lang="en-US" b="1" dirty="0" err="1"/>
              <a:t>Communicatie</a:t>
            </a:r>
            <a:r>
              <a:rPr lang="en-US" dirty="0"/>
              <a:t>: intern: </a:t>
            </a:r>
            <a:r>
              <a:rPr lang="en-US" dirty="0" err="1"/>
              <a:t>afspraken</a:t>
            </a:r>
            <a:r>
              <a:rPr lang="en-US" dirty="0"/>
              <a:t> met partner </a:t>
            </a:r>
            <a:r>
              <a:rPr lang="en-US" dirty="0" err="1"/>
              <a:t>maken</a:t>
            </a:r>
            <a:r>
              <a:rPr lang="en-US" dirty="0"/>
              <a:t> </a:t>
            </a:r>
            <a:r>
              <a:rPr lang="en-US" dirty="0" err="1"/>
              <a:t>wanneer</a:t>
            </a:r>
            <a:r>
              <a:rPr lang="en-US" dirty="0"/>
              <a:t> </a:t>
            </a:r>
            <a:r>
              <a:rPr lang="en-US" dirty="0" err="1"/>
              <a:t>wie</a:t>
            </a:r>
            <a:r>
              <a:rPr lang="en-US" dirty="0"/>
              <a:t> </a:t>
            </a:r>
            <a:r>
              <a:rPr lang="en-US" dirty="0" err="1"/>
              <a:t>wat</a:t>
            </a:r>
            <a:r>
              <a:rPr lang="en-US" dirty="0"/>
              <a:t> </a:t>
            </a:r>
            <a:r>
              <a:rPr lang="en-US" dirty="0" err="1"/>
              <a:t>doet</a:t>
            </a:r>
            <a:r>
              <a:rPr lang="en-US" dirty="0"/>
              <a:t>. Extern: brief</a:t>
            </a:r>
            <a:r>
              <a:rPr lang="en-US" baseline="0" dirty="0"/>
              <a:t> </a:t>
            </a:r>
            <a:r>
              <a:rPr lang="en-US" baseline="0" dirty="0" err="1"/>
              <a:t>naar</a:t>
            </a:r>
            <a:r>
              <a:rPr lang="en-US" baseline="0" dirty="0"/>
              <a:t> </a:t>
            </a:r>
            <a:r>
              <a:rPr lang="en-US" baseline="0" dirty="0" err="1"/>
              <a:t>gemeente</a:t>
            </a:r>
            <a:r>
              <a:rPr lang="en-US" baseline="0" dirty="0"/>
              <a:t>, </a:t>
            </a:r>
            <a:r>
              <a:rPr lang="en-US" baseline="0" dirty="0" err="1"/>
              <a:t>offerte</a:t>
            </a:r>
            <a:r>
              <a:rPr lang="en-US" baseline="0" dirty="0"/>
              <a:t> </a:t>
            </a:r>
            <a:r>
              <a:rPr lang="en-US" baseline="0" dirty="0" err="1"/>
              <a:t>aanvraag</a:t>
            </a:r>
            <a:r>
              <a:rPr lang="en-US" baseline="0" dirty="0"/>
              <a:t> met </a:t>
            </a:r>
            <a:r>
              <a:rPr lang="en-US" baseline="0" dirty="0" err="1"/>
              <a:t>aannemer</a:t>
            </a:r>
            <a:r>
              <a:rPr lang="en-US" baseline="0" dirty="0"/>
              <a:t>, </a:t>
            </a:r>
            <a:r>
              <a:rPr lang="en-US" baseline="0" dirty="0" err="1"/>
              <a:t>bellen</a:t>
            </a:r>
            <a:r>
              <a:rPr lang="en-US" baseline="0" dirty="0"/>
              <a:t>/</a:t>
            </a:r>
            <a:r>
              <a:rPr lang="en-US" baseline="0" dirty="0" err="1"/>
              <a:t>mailen</a:t>
            </a:r>
            <a:r>
              <a:rPr lang="en-US" baseline="0" dirty="0"/>
              <a:t> </a:t>
            </a:r>
            <a:r>
              <a:rPr lang="en-US" dirty="0"/>
              <a:t>met </a:t>
            </a:r>
            <a:r>
              <a:rPr lang="en-US" dirty="0" err="1"/>
              <a:t>vrienden</a:t>
            </a:r>
            <a:r>
              <a:rPr lang="en-US" dirty="0"/>
              <a:t> </a:t>
            </a:r>
            <a:r>
              <a:rPr lang="en-US" dirty="0" err="1"/>
              <a:t>voor</a:t>
            </a:r>
            <a:r>
              <a:rPr lang="en-US" dirty="0"/>
              <a:t> </a:t>
            </a:r>
            <a:r>
              <a:rPr lang="en-US" dirty="0" err="1"/>
              <a:t>hulp</a:t>
            </a:r>
            <a:r>
              <a:rPr lang="en-US" dirty="0"/>
              <a:t>.</a:t>
            </a:r>
          </a:p>
          <a:p>
            <a:pPr defTabSz="914375">
              <a:defRPr/>
            </a:pPr>
            <a:endParaRPr lang="en-US" dirty="0"/>
          </a:p>
          <a:p>
            <a:endParaRPr lang="nl-NL" i="1" dirty="0">
              <a:solidFill>
                <a:srgbClr val="FF0000"/>
              </a:solidFill>
            </a:endParaRPr>
          </a:p>
        </p:txBody>
      </p:sp>
      <p:sp>
        <p:nvSpPr>
          <p:cNvPr id="4" name="Tijdelijke aanduiding voor dianummer 3"/>
          <p:cNvSpPr>
            <a:spLocks noGrp="1"/>
          </p:cNvSpPr>
          <p:nvPr>
            <p:ph type="sldNum" sz="quarter" idx="10"/>
          </p:nvPr>
        </p:nvSpPr>
        <p:spPr/>
        <p:txBody>
          <a:bodyPr/>
          <a:lstStyle/>
          <a:p>
            <a:fld id="{4DD303AC-BE04-4CB6-BFD6-DA98F3613F37}" type="slidenum">
              <a:rPr lang="nl-NL" smtClean="0"/>
              <a:pPr/>
              <a:t>23</a:t>
            </a:fld>
            <a:endParaRPr lang="nl-NL"/>
          </a:p>
        </p:txBody>
      </p:sp>
    </p:spTree>
    <p:extLst>
      <p:ext uri="{BB962C8B-B14F-4D97-AF65-F5344CB8AC3E}">
        <p14:creationId xmlns:p14="http://schemas.microsoft.com/office/powerpoint/2010/main" val="22610361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marL="457187" indent="-457187"/>
            <a:r>
              <a:rPr lang="en-US" b="1" dirty="0"/>
              <a:t>DAGMAR</a:t>
            </a:r>
          </a:p>
          <a:p>
            <a:pPr marL="457187" indent="-457187"/>
            <a:r>
              <a:rPr lang="en-US" b="1" dirty="0"/>
              <a:t>10</a:t>
            </a:r>
            <a:r>
              <a:rPr lang="en-US" b="1" baseline="0" dirty="0"/>
              <a:t> MINUTEN</a:t>
            </a:r>
          </a:p>
          <a:p>
            <a:pPr marL="457187" indent="-457187"/>
            <a:endParaRPr lang="en-US" b="1" dirty="0"/>
          </a:p>
          <a:p>
            <a:pPr marL="457187" indent="-457187"/>
            <a:r>
              <a:rPr lang="en-US" b="1" dirty="0" err="1"/>
              <a:t>Schuurtje</a:t>
            </a:r>
            <a:r>
              <a:rPr lang="en-US" b="1" dirty="0"/>
              <a:t>: </a:t>
            </a:r>
          </a:p>
          <a:p>
            <a:pPr marL="457187" indent="-457187"/>
            <a:r>
              <a:rPr lang="en-US" b="1" dirty="0" err="1"/>
              <a:t>Randvoorwaarden</a:t>
            </a:r>
            <a:r>
              <a:rPr lang="en-US" b="1" dirty="0"/>
              <a:t> en </a:t>
            </a:r>
            <a:r>
              <a:rPr lang="en-US" b="1" dirty="0" err="1"/>
              <a:t>risico’s</a:t>
            </a:r>
            <a:r>
              <a:rPr lang="en-US" dirty="0"/>
              <a:t>: </a:t>
            </a:r>
            <a:r>
              <a:rPr lang="nl-NL" dirty="0"/>
              <a:t>capaciteit (familie, zelf, inhuur).</a:t>
            </a:r>
          </a:p>
          <a:p>
            <a:pPr marL="457187" indent="-457187"/>
            <a:r>
              <a:rPr lang="nl-NL" dirty="0"/>
              <a:t>Risico’s: goed weer (randvoorwaarde), papierwerk op orde, kwaliteit aannemer</a:t>
            </a:r>
            <a:endParaRPr lang="en-US" dirty="0"/>
          </a:p>
          <a:p>
            <a:pPr marL="457187" indent="-457187"/>
            <a:r>
              <a:rPr lang="en-US" b="1" dirty="0" err="1"/>
              <a:t>Financien</a:t>
            </a:r>
            <a:r>
              <a:rPr lang="en-US" dirty="0"/>
              <a:t>: 1000 euro, 50 euro </a:t>
            </a:r>
            <a:r>
              <a:rPr lang="en-US" dirty="0" err="1"/>
              <a:t>voor</a:t>
            </a:r>
            <a:r>
              <a:rPr lang="en-US" dirty="0"/>
              <a:t> </a:t>
            </a:r>
            <a:r>
              <a:rPr lang="en-US" dirty="0" err="1"/>
              <a:t>papierwerk</a:t>
            </a:r>
            <a:r>
              <a:rPr lang="en-US" dirty="0"/>
              <a:t>, 150 euro </a:t>
            </a:r>
            <a:r>
              <a:rPr lang="en-US" dirty="0" err="1"/>
              <a:t>voor</a:t>
            </a:r>
            <a:r>
              <a:rPr lang="en-US" dirty="0"/>
              <a:t> </a:t>
            </a:r>
            <a:r>
              <a:rPr lang="en-US" dirty="0" err="1"/>
              <a:t>fundering</a:t>
            </a:r>
            <a:r>
              <a:rPr lang="en-US" dirty="0"/>
              <a:t>, 500 euro </a:t>
            </a:r>
            <a:r>
              <a:rPr lang="en-US" dirty="0" err="1"/>
              <a:t>voor</a:t>
            </a:r>
            <a:r>
              <a:rPr lang="en-US" dirty="0"/>
              <a:t> </a:t>
            </a:r>
            <a:r>
              <a:rPr lang="en-US" dirty="0" err="1"/>
              <a:t>ruwbouw</a:t>
            </a:r>
            <a:r>
              <a:rPr lang="en-US" dirty="0"/>
              <a:t> etc.</a:t>
            </a:r>
            <a:endParaRPr lang="en-US" b="1" dirty="0"/>
          </a:p>
          <a:p>
            <a:endParaRPr lang="nl-NL" dirty="0"/>
          </a:p>
        </p:txBody>
      </p:sp>
      <p:sp>
        <p:nvSpPr>
          <p:cNvPr id="4" name="Tijdelijke aanduiding voor dianummer 3"/>
          <p:cNvSpPr>
            <a:spLocks noGrp="1"/>
          </p:cNvSpPr>
          <p:nvPr>
            <p:ph type="sldNum" sz="quarter" idx="10"/>
          </p:nvPr>
        </p:nvSpPr>
        <p:spPr/>
        <p:txBody>
          <a:bodyPr/>
          <a:lstStyle/>
          <a:p>
            <a:fld id="{4DD303AC-BE04-4CB6-BFD6-DA98F3613F37}" type="slidenum">
              <a:rPr lang="nl-NL" smtClean="0"/>
              <a:pPr/>
              <a:t>24</a:t>
            </a:fld>
            <a:endParaRPr lang="nl-NL"/>
          </a:p>
        </p:txBody>
      </p:sp>
    </p:spTree>
    <p:extLst>
      <p:ext uri="{BB962C8B-B14F-4D97-AF65-F5344CB8AC3E}">
        <p14:creationId xmlns:p14="http://schemas.microsoft.com/office/powerpoint/2010/main" val="26668744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defTabSz="914375">
              <a:defRPr/>
            </a:pPr>
            <a:r>
              <a:rPr lang="nl-NL" b="1" dirty="0">
                <a:solidFill>
                  <a:srgbClr val="0070C0"/>
                </a:solidFill>
              </a:rPr>
              <a:t>INEKE</a:t>
            </a:r>
          </a:p>
          <a:p>
            <a:r>
              <a:rPr lang="nl-NL" b="1" dirty="0"/>
              <a:t>25 minuten</a:t>
            </a:r>
          </a:p>
          <a:p>
            <a:pPr rtl="0"/>
            <a:r>
              <a:rPr lang="nl-NL" b="0" dirty="0"/>
              <a:t>4 sheets:</a:t>
            </a:r>
          </a:p>
          <a:p>
            <a:pPr marL="228594" indent="-228594">
              <a:buFont typeface="+mj-lt"/>
              <a:buAutoNum type="arabicPeriod"/>
            </a:pPr>
            <a:r>
              <a:rPr lang="nl-NL" b="0" dirty="0"/>
              <a:t>Wat is projectmatig werken</a:t>
            </a:r>
          </a:p>
          <a:p>
            <a:pPr marL="228594" indent="-228594">
              <a:buFont typeface="+mj-lt"/>
              <a:buAutoNum type="arabicPeriod"/>
            </a:pPr>
            <a:r>
              <a:rPr lang="nl-NL" b="0" dirty="0"/>
              <a:t>Verschil project en routine</a:t>
            </a:r>
          </a:p>
          <a:p>
            <a:pPr marL="228594" indent="-228594">
              <a:buFont typeface="+mj-lt"/>
              <a:buAutoNum type="arabicPeriod"/>
            </a:pPr>
            <a:r>
              <a:rPr lang="nl-NL" b="0" dirty="0"/>
              <a:t>Definitie en kenmerken project</a:t>
            </a:r>
          </a:p>
          <a:p>
            <a:pPr marL="228594" indent="-228594">
              <a:buFont typeface="+mj-lt"/>
              <a:buAutoNum type="arabicPeriod"/>
            </a:pPr>
            <a:r>
              <a:rPr lang="nl-NL" b="0" dirty="0"/>
              <a:t>Discussie over</a:t>
            </a:r>
            <a:r>
              <a:rPr lang="nl-NL" b="0" baseline="0" dirty="0"/>
              <a:t> wat wel of niet een project is </a:t>
            </a:r>
            <a:endParaRPr lang="nl-NL" b="0" dirty="0"/>
          </a:p>
        </p:txBody>
      </p:sp>
      <p:sp>
        <p:nvSpPr>
          <p:cNvPr id="4" name="Tijdelijke aanduiding voor dianummer 3"/>
          <p:cNvSpPr>
            <a:spLocks noGrp="1"/>
          </p:cNvSpPr>
          <p:nvPr>
            <p:ph type="sldNum" sz="quarter" idx="10"/>
          </p:nvPr>
        </p:nvSpPr>
        <p:spPr/>
        <p:txBody>
          <a:bodyPr/>
          <a:lstStyle/>
          <a:p>
            <a:fld id="{4DD303AC-BE04-4CB6-BFD6-DA98F3613F37}" type="slidenum">
              <a:rPr lang="nl-NL" smtClean="0"/>
              <a:pPr/>
              <a:t>3</a:t>
            </a:fld>
            <a:endParaRPr lang="nl-NL"/>
          </a:p>
        </p:txBody>
      </p:sp>
    </p:spTree>
    <p:extLst>
      <p:ext uri="{BB962C8B-B14F-4D97-AF65-F5344CB8AC3E}">
        <p14:creationId xmlns:p14="http://schemas.microsoft.com/office/powerpoint/2010/main" val="20797463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marL="457187" indent="-457187"/>
            <a:r>
              <a:rPr lang="en-US" b="1" dirty="0"/>
              <a:t>DAGMAR</a:t>
            </a:r>
          </a:p>
          <a:p>
            <a:pPr marL="457187" indent="-457187"/>
            <a:r>
              <a:rPr lang="en-US" b="1" dirty="0"/>
              <a:t>5</a:t>
            </a:r>
            <a:r>
              <a:rPr lang="en-US" b="1" baseline="0" dirty="0"/>
              <a:t> MINUTEN</a:t>
            </a:r>
          </a:p>
          <a:p>
            <a:pPr marL="457187" indent="-457187"/>
            <a:endParaRPr lang="en-US" b="1" dirty="0"/>
          </a:p>
          <a:p>
            <a:pPr marL="457187" indent="-457187"/>
            <a:r>
              <a:rPr lang="en-US" b="1" dirty="0" err="1"/>
              <a:t>Evaluatie</a:t>
            </a:r>
            <a:r>
              <a:rPr lang="en-US" b="1" dirty="0"/>
              <a:t> en </a:t>
            </a:r>
            <a:r>
              <a:rPr lang="en-US" b="1" dirty="0" err="1"/>
              <a:t>borging</a:t>
            </a:r>
            <a:r>
              <a:rPr lang="en-US" dirty="0"/>
              <a:t>: </a:t>
            </a:r>
            <a:r>
              <a:rPr lang="en-US" dirty="0" err="1"/>
              <a:t>afspraken</a:t>
            </a:r>
            <a:r>
              <a:rPr lang="en-US" dirty="0"/>
              <a:t> </a:t>
            </a:r>
            <a:r>
              <a:rPr lang="en-US" dirty="0" err="1"/>
              <a:t>maken</a:t>
            </a:r>
            <a:r>
              <a:rPr lang="en-US" dirty="0"/>
              <a:t> met </a:t>
            </a:r>
            <a:r>
              <a:rPr lang="en-US" dirty="0" err="1"/>
              <a:t>kinderen</a:t>
            </a:r>
            <a:r>
              <a:rPr lang="en-US" dirty="0"/>
              <a:t> over </a:t>
            </a:r>
            <a:r>
              <a:rPr lang="en-US" dirty="0" err="1"/>
              <a:t>wat</a:t>
            </a:r>
            <a:r>
              <a:rPr lang="en-US" dirty="0"/>
              <a:t> </a:t>
            </a:r>
            <a:r>
              <a:rPr lang="en-US" dirty="0" err="1"/>
              <a:t>wel</a:t>
            </a:r>
            <a:r>
              <a:rPr lang="en-US" dirty="0"/>
              <a:t> / </a:t>
            </a:r>
            <a:r>
              <a:rPr lang="en-US" dirty="0" err="1"/>
              <a:t>niet</a:t>
            </a:r>
            <a:r>
              <a:rPr lang="en-US" dirty="0"/>
              <a:t> in </a:t>
            </a:r>
            <a:r>
              <a:rPr lang="en-US" dirty="0" err="1"/>
              <a:t>schuurtje</a:t>
            </a:r>
            <a:r>
              <a:rPr lang="en-US" dirty="0"/>
              <a:t> mag. ??</a:t>
            </a:r>
            <a:endParaRPr lang="nl-NL" dirty="0"/>
          </a:p>
          <a:p>
            <a:endParaRPr lang="nl-NL" dirty="0"/>
          </a:p>
          <a:p>
            <a:endParaRPr lang="nl-NL" dirty="0"/>
          </a:p>
        </p:txBody>
      </p:sp>
      <p:sp>
        <p:nvSpPr>
          <p:cNvPr id="4" name="Tijdelijke aanduiding voor dianummer 3"/>
          <p:cNvSpPr>
            <a:spLocks noGrp="1"/>
          </p:cNvSpPr>
          <p:nvPr>
            <p:ph type="sldNum" sz="quarter" idx="10"/>
          </p:nvPr>
        </p:nvSpPr>
        <p:spPr/>
        <p:txBody>
          <a:bodyPr/>
          <a:lstStyle/>
          <a:p>
            <a:fld id="{4DD303AC-BE04-4CB6-BFD6-DA98F3613F37}" type="slidenum">
              <a:rPr lang="nl-NL" smtClean="0"/>
              <a:pPr/>
              <a:t>25</a:t>
            </a:fld>
            <a:endParaRPr lang="nl-NL"/>
          </a:p>
        </p:txBody>
      </p:sp>
    </p:spTree>
    <p:extLst>
      <p:ext uri="{BB962C8B-B14F-4D97-AF65-F5344CB8AC3E}">
        <p14:creationId xmlns:p14="http://schemas.microsoft.com/office/powerpoint/2010/main" val="29822897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b="1" dirty="0"/>
              <a:t>INEKE</a:t>
            </a:r>
          </a:p>
          <a:p>
            <a:r>
              <a:rPr lang="nl-NL" b="1" dirty="0"/>
              <a:t>10 MINUTEN</a:t>
            </a:r>
          </a:p>
          <a:p>
            <a:pPr>
              <a:buFont typeface="Arial" pitchFamily="34" charset="0"/>
              <a:buChar char="•"/>
            </a:pPr>
            <a:r>
              <a:rPr lang="nl-NL" b="0" dirty="0"/>
              <a:t>TABEL</a:t>
            </a:r>
          </a:p>
          <a:p>
            <a:pPr>
              <a:buFont typeface="Arial" pitchFamily="34" charset="0"/>
              <a:buChar char="•"/>
            </a:pPr>
            <a:r>
              <a:rPr lang="nl-NL" b="0" dirty="0"/>
              <a:t>DOEN WAT IN PROJECTPLAN</a:t>
            </a:r>
            <a:r>
              <a:rPr lang="nl-NL" b="0" baseline="0" dirty="0"/>
              <a:t> STAAT</a:t>
            </a:r>
          </a:p>
          <a:p>
            <a:pPr>
              <a:buFont typeface="Arial" pitchFamily="34" charset="0"/>
              <a:buChar char="•"/>
            </a:pPr>
            <a:r>
              <a:rPr lang="nl-NL" b="0" baseline="0" dirty="0"/>
              <a:t>AFSPRAAK IS AFSPRAAK</a:t>
            </a:r>
            <a:endParaRPr lang="nl-NL" b="0" dirty="0"/>
          </a:p>
        </p:txBody>
      </p:sp>
      <p:sp>
        <p:nvSpPr>
          <p:cNvPr id="4" name="Tijdelijke aanduiding voor dianummer 3"/>
          <p:cNvSpPr>
            <a:spLocks noGrp="1"/>
          </p:cNvSpPr>
          <p:nvPr>
            <p:ph type="sldNum" sz="quarter" idx="10"/>
          </p:nvPr>
        </p:nvSpPr>
        <p:spPr/>
        <p:txBody>
          <a:bodyPr/>
          <a:lstStyle/>
          <a:p>
            <a:fld id="{4DD303AC-BE04-4CB6-BFD6-DA98F3613F37}" type="slidenum">
              <a:rPr lang="nl-NL" smtClean="0"/>
              <a:pPr/>
              <a:t>27</a:t>
            </a:fld>
            <a:endParaRPr lang="nl-NL"/>
          </a:p>
        </p:txBody>
      </p:sp>
    </p:spTree>
    <p:extLst>
      <p:ext uri="{BB962C8B-B14F-4D97-AF65-F5344CB8AC3E}">
        <p14:creationId xmlns:p14="http://schemas.microsoft.com/office/powerpoint/2010/main" val="40278700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4DD303AC-BE04-4CB6-BFD6-DA98F3613F37}" type="slidenum">
              <a:rPr lang="nl-NL" smtClean="0"/>
              <a:pPr/>
              <a:t>28</a:t>
            </a:fld>
            <a:endParaRPr lang="nl-NL"/>
          </a:p>
        </p:txBody>
      </p:sp>
    </p:spTree>
    <p:extLst>
      <p:ext uri="{BB962C8B-B14F-4D97-AF65-F5344CB8AC3E}">
        <p14:creationId xmlns:p14="http://schemas.microsoft.com/office/powerpoint/2010/main" val="4593106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4DD303AC-BE04-4CB6-BFD6-DA98F3613F37}" type="slidenum">
              <a:rPr lang="nl-NL" smtClean="0"/>
              <a:pPr/>
              <a:t>30</a:t>
            </a:fld>
            <a:endParaRPr lang="nl-NL"/>
          </a:p>
        </p:txBody>
      </p:sp>
    </p:spTree>
    <p:extLst>
      <p:ext uri="{BB962C8B-B14F-4D97-AF65-F5344CB8AC3E}">
        <p14:creationId xmlns:p14="http://schemas.microsoft.com/office/powerpoint/2010/main" val="28264350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b="1" dirty="0"/>
              <a:t>DAGMAR</a:t>
            </a:r>
          </a:p>
          <a:p>
            <a:r>
              <a:rPr lang="nl-NL" b="1" dirty="0"/>
              <a:t>15 MINUTEN</a:t>
            </a:r>
          </a:p>
          <a:p>
            <a:pPr>
              <a:buFont typeface="Arial" pitchFamily="34" charset="0"/>
              <a:buChar char="•"/>
            </a:pPr>
            <a:r>
              <a:rPr lang="nl-NL" b="0" dirty="0"/>
              <a:t>TABEL</a:t>
            </a:r>
          </a:p>
          <a:p>
            <a:pPr>
              <a:buFont typeface="Arial" pitchFamily="34" charset="0"/>
              <a:buChar char="•"/>
            </a:pPr>
            <a:r>
              <a:rPr lang="nl-NL" b="0" dirty="0"/>
              <a:t>LESSEN</a:t>
            </a:r>
            <a:r>
              <a:rPr lang="nl-NL" b="0" baseline="0" dirty="0"/>
              <a:t> LEREN</a:t>
            </a:r>
          </a:p>
          <a:p>
            <a:pPr>
              <a:buFont typeface="Arial" pitchFamily="34" charset="0"/>
              <a:buChar char="•"/>
            </a:pPr>
            <a:r>
              <a:rPr lang="nl-NL" b="0" baseline="0" dirty="0"/>
              <a:t>EVALUATIEVRAGEN</a:t>
            </a:r>
          </a:p>
          <a:p>
            <a:pPr>
              <a:buFont typeface="Arial" pitchFamily="34" charset="0"/>
              <a:buChar char="•"/>
            </a:pPr>
            <a:r>
              <a:rPr lang="nl-NL" b="0" baseline="0" dirty="0"/>
              <a:t>BORGING RESULTATEN</a:t>
            </a:r>
          </a:p>
          <a:p>
            <a:pPr>
              <a:buFont typeface="Arial" pitchFamily="34" charset="0"/>
              <a:buChar char="•"/>
            </a:pPr>
            <a:r>
              <a:rPr lang="nl-NL" b="0" dirty="0"/>
              <a:t>VIER JE SUCCESSEN</a:t>
            </a:r>
          </a:p>
        </p:txBody>
      </p:sp>
      <p:sp>
        <p:nvSpPr>
          <p:cNvPr id="4" name="Tijdelijke aanduiding voor dianummer 3"/>
          <p:cNvSpPr>
            <a:spLocks noGrp="1"/>
          </p:cNvSpPr>
          <p:nvPr>
            <p:ph type="sldNum" sz="quarter" idx="10"/>
          </p:nvPr>
        </p:nvSpPr>
        <p:spPr/>
        <p:txBody>
          <a:bodyPr/>
          <a:lstStyle/>
          <a:p>
            <a:fld id="{4DD303AC-BE04-4CB6-BFD6-DA98F3613F37}" type="slidenum">
              <a:rPr lang="nl-NL" smtClean="0"/>
              <a:pPr/>
              <a:t>31</a:t>
            </a:fld>
            <a:endParaRPr lang="nl-NL"/>
          </a:p>
        </p:txBody>
      </p:sp>
    </p:spTree>
    <p:extLst>
      <p:ext uri="{BB962C8B-B14F-4D97-AF65-F5344CB8AC3E}">
        <p14:creationId xmlns:p14="http://schemas.microsoft.com/office/powerpoint/2010/main" val="13585297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lvl="0" rtl="0"/>
            <a:r>
              <a:rPr lang="nl-NL" b="1" dirty="0"/>
              <a:t>DAGMAR</a:t>
            </a:r>
          </a:p>
          <a:p>
            <a:pPr lvl="0" rtl="0"/>
            <a:r>
              <a:rPr lang="nl-NL" dirty="0"/>
              <a:t>Archiveren en documenteren </a:t>
            </a:r>
          </a:p>
          <a:p>
            <a:pPr lvl="0"/>
            <a:r>
              <a:rPr lang="nl-NL" dirty="0"/>
              <a:t>Cijfers op een rij zetten</a:t>
            </a:r>
          </a:p>
          <a:p>
            <a:r>
              <a:rPr lang="nl-NL" dirty="0"/>
              <a:t>Werkzaamheden en verantwoordelijkheden toedelen</a:t>
            </a:r>
          </a:p>
          <a:p>
            <a:endParaRPr lang="nl-NL" dirty="0"/>
          </a:p>
          <a:p>
            <a:r>
              <a:rPr lang="nl-NL" dirty="0"/>
              <a:t>Overdrachtsdossier – overdragen van informatie over inhoud en netwerk</a:t>
            </a:r>
          </a:p>
          <a:p>
            <a:r>
              <a:rPr lang="nl-NL" dirty="0"/>
              <a:t>Database met persoonsgegevens</a:t>
            </a:r>
          </a:p>
          <a:p>
            <a:endParaRPr lang="nl-NL" dirty="0"/>
          </a:p>
          <a:p>
            <a:r>
              <a:rPr lang="nl-NL" dirty="0"/>
              <a:t>Te leren lessen.</a:t>
            </a:r>
            <a:r>
              <a:rPr lang="nl-NL" baseline="0" dirty="0"/>
              <a:t> </a:t>
            </a:r>
          </a:p>
          <a:p>
            <a:r>
              <a:rPr lang="nl-NL" baseline="0" dirty="0"/>
              <a:t>Vragen: Hoe was het team samengesteld? Wat waren de effecten hiervan op de samenwerking in het team?</a:t>
            </a:r>
          </a:p>
          <a:p>
            <a:r>
              <a:rPr lang="nl-NL" dirty="0"/>
              <a:t>Hoe verliep</a:t>
            </a:r>
            <a:r>
              <a:rPr lang="nl-NL" baseline="0" dirty="0"/>
              <a:t> de samenwerking met partijen buiten het team?</a:t>
            </a:r>
          </a:p>
          <a:p>
            <a:r>
              <a:rPr lang="nl-NL" baseline="0" dirty="0"/>
              <a:t>Zijn er conflictmomenten geweest (in het team/met opdrachtgever/met betrokkenen)? Hoe is daarmee omgegaan?</a:t>
            </a:r>
          </a:p>
          <a:p>
            <a:r>
              <a:rPr lang="nl-NL" baseline="0" dirty="0"/>
              <a:t>Hoe was de relatie met de opdrachtgever? Hoe heeft het team de relatie bewaakt? </a:t>
            </a:r>
            <a:endParaRPr lang="nl-NL" dirty="0"/>
          </a:p>
        </p:txBody>
      </p:sp>
      <p:sp>
        <p:nvSpPr>
          <p:cNvPr id="4" name="Tijdelijke aanduiding voor dianummer 3"/>
          <p:cNvSpPr>
            <a:spLocks noGrp="1"/>
          </p:cNvSpPr>
          <p:nvPr>
            <p:ph type="sldNum" sz="quarter" idx="10"/>
          </p:nvPr>
        </p:nvSpPr>
        <p:spPr/>
        <p:txBody>
          <a:bodyPr/>
          <a:lstStyle/>
          <a:p>
            <a:fld id="{4DD303AC-BE04-4CB6-BFD6-DA98F3613F37}" type="slidenum">
              <a:rPr lang="nl-NL" smtClean="0"/>
              <a:pPr/>
              <a:t>32</a:t>
            </a:fld>
            <a:endParaRPr lang="nl-NL"/>
          </a:p>
        </p:txBody>
      </p:sp>
    </p:spTree>
    <p:extLst>
      <p:ext uri="{BB962C8B-B14F-4D97-AF65-F5344CB8AC3E}">
        <p14:creationId xmlns:p14="http://schemas.microsoft.com/office/powerpoint/2010/main" val="26208555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defTabSz="914375">
              <a:defRPr/>
            </a:pPr>
            <a:r>
              <a:rPr lang="nl-NL" b="1" dirty="0"/>
              <a:t>DAGMAR</a:t>
            </a:r>
          </a:p>
          <a:p>
            <a:endParaRPr lang="nl-NL" dirty="0"/>
          </a:p>
        </p:txBody>
      </p:sp>
      <p:sp>
        <p:nvSpPr>
          <p:cNvPr id="4" name="Tijdelijke aanduiding voor dianummer 3"/>
          <p:cNvSpPr>
            <a:spLocks noGrp="1"/>
          </p:cNvSpPr>
          <p:nvPr>
            <p:ph type="sldNum" sz="quarter" idx="10"/>
          </p:nvPr>
        </p:nvSpPr>
        <p:spPr/>
        <p:txBody>
          <a:bodyPr/>
          <a:lstStyle/>
          <a:p>
            <a:fld id="{4DD303AC-BE04-4CB6-BFD6-DA98F3613F37}" type="slidenum">
              <a:rPr lang="nl-NL" smtClean="0"/>
              <a:pPr/>
              <a:t>33</a:t>
            </a:fld>
            <a:endParaRPr lang="nl-NL"/>
          </a:p>
        </p:txBody>
      </p:sp>
    </p:spTree>
    <p:extLst>
      <p:ext uri="{BB962C8B-B14F-4D97-AF65-F5344CB8AC3E}">
        <p14:creationId xmlns:p14="http://schemas.microsoft.com/office/powerpoint/2010/main" val="25817951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defTabSz="914375">
              <a:defRPr/>
            </a:pPr>
            <a:r>
              <a:rPr lang="nl-NL" b="1" dirty="0"/>
              <a:t>DAGMAR</a:t>
            </a:r>
          </a:p>
          <a:p>
            <a:pPr lvl="0" rtl="0"/>
            <a:r>
              <a:rPr lang="nl-NL" dirty="0"/>
              <a:t>Archiveren en documenteren </a:t>
            </a:r>
          </a:p>
          <a:p>
            <a:pPr lvl="0"/>
            <a:r>
              <a:rPr lang="nl-NL" dirty="0"/>
              <a:t>Cijfers op een rij zetten</a:t>
            </a:r>
          </a:p>
          <a:p>
            <a:r>
              <a:rPr lang="nl-NL" dirty="0"/>
              <a:t>Werkzaamheden en verantwoordelijkheden toedelen</a:t>
            </a:r>
          </a:p>
          <a:p>
            <a:endParaRPr lang="nl-NL" dirty="0"/>
          </a:p>
          <a:p>
            <a:r>
              <a:rPr lang="nl-NL" dirty="0"/>
              <a:t>Overdrachtsdossier – overdragen van informatie over inhoud en netwerk</a:t>
            </a:r>
          </a:p>
          <a:p>
            <a:r>
              <a:rPr lang="nl-NL" dirty="0"/>
              <a:t>Database met persoonsgegevens</a:t>
            </a:r>
          </a:p>
          <a:p>
            <a:endParaRPr lang="nl-NL" dirty="0"/>
          </a:p>
          <a:p>
            <a:r>
              <a:rPr lang="nl-NL" dirty="0"/>
              <a:t>Te leren lessen.</a:t>
            </a:r>
            <a:r>
              <a:rPr lang="nl-NL" baseline="0" dirty="0"/>
              <a:t> </a:t>
            </a:r>
          </a:p>
          <a:p>
            <a:r>
              <a:rPr lang="nl-NL" baseline="0" dirty="0"/>
              <a:t>Vragen: Hoe was het team samengesteld? Wat waren de effecten hiervan op de samenwerking in het team?</a:t>
            </a:r>
          </a:p>
          <a:p>
            <a:r>
              <a:rPr lang="nl-NL" dirty="0"/>
              <a:t>Hoe verliep</a:t>
            </a:r>
            <a:r>
              <a:rPr lang="nl-NL" baseline="0" dirty="0"/>
              <a:t> de samenwerking met partijen buiten het team?</a:t>
            </a:r>
          </a:p>
          <a:p>
            <a:r>
              <a:rPr lang="nl-NL" baseline="0" dirty="0"/>
              <a:t>Zijn er conflictmomenten geweest (in het team/met opdrachtgever/met betrokkenen)? Hoe is daarmee omgegaan?</a:t>
            </a:r>
          </a:p>
          <a:p>
            <a:r>
              <a:rPr lang="nl-NL" baseline="0" dirty="0"/>
              <a:t>Hoe was de relatie met de opdrachtgever? Hoe heeft het team de relatie bewaakt? </a:t>
            </a:r>
            <a:endParaRPr lang="nl-NL" dirty="0"/>
          </a:p>
        </p:txBody>
      </p:sp>
      <p:sp>
        <p:nvSpPr>
          <p:cNvPr id="4" name="Tijdelijke aanduiding voor dianummer 3"/>
          <p:cNvSpPr>
            <a:spLocks noGrp="1"/>
          </p:cNvSpPr>
          <p:nvPr>
            <p:ph type="sldNum" sz="quarter" idx="10"/>
          </p:nvPr>
        </p:nvSpPr>
        <p:spPr/>
        <p:txBody>
          <a:bodyPr/>
          <a:lstStyle/>
          <a:p>
            <a:fld id="{4DD303AC-BE04-4CB6-BFD6-DA98F3613F37}" type="slidenum">
              <a:rPr lang="nl-NL" smtClean="0"/>
              <a:pPr/>
              <a:t>34</a:t>
            </a:fld>
            <a:endParaRPr lang="nl-NL"/>
          </a:p>
        </p:txBody>
      </p:sp>
    </p:spTree>
    <p:extLst>
      <p:ext uri="{BB962C8B-B14F-4D97-AF65-F5344CB8AC3E}">
        <p14:creationId xmlns:p14="http://schemas.microsoft.com/office/powerpoint/2010/main" val="398134210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defTabSz="914375">
              <a:defRPr/>
            </a:pPr>
            <a:r>
              <a:rPr lang="nl-NL" b="1" dirty="0"/>
              <a:t>DAGMAR</a:t>
            </a:r>
          </a:p>
          <a:p>
            <a:pPr lvl="0" rtl="0"/>
            <a:r>
              <a:rPr lang="nl-NL" dirty="0"/>
              <a:t>Archiveren en documenteren </a:t>
            </a:r>
          </a:p>
          <a:p>
            <a:pPr lvl="0"/>
            <a:r>
              <a:rPr lang="nl-NL" dirty="0"/>
              <a:t>Cijfers op een rij zetten</a:t>
            </a:r>
          </a:p>
          <a:p>
            <a:r>
              <a:rPr lang="nl-NL" dirty="0"/>
              <a:t>Werkzaamheden en verantwoordelijkheden toedelen</a:t>
            </a:r>
          </a:p>
          <a:p>
            <a:endParaRPr lang="nl-NL" dirty="0"/>
          </a:p>
          <a:p>
            <a:r>
              <a:rPr lang="nl-NL" dirty="0"/>
              <a:t>Overdrachtsdossier – overdragen van informatie over inhoud en netwerk</a:t>
            </a:r>
          </a:p>
          <a:p>
            <a:r>
              <a:rPr lang="nl-NL" dirty="0"/>
              <a:t>Database met persoonsgegevens</a:t>
            </a:r>
          </a:p>
          <a:p>
            <a:endParaRPr lang="nl-NL" dirty="0"/>
          </a:p>
          <a:p>
            <a:r>
              <a:rPr lang="nl-NL" dirty="0"/>
              <a:t>Te leren lessen.</a:t>
            </a:r>
            <a:r>
              <a:rPr lang="nl-NL" baseline="0" dirty="0"/>
              <a:t> </a:t>
            </a:r>
          </a:p>
          <a:p>
            <a:r>
              <a:rPr lang="nl-NL" baseline="0" dirty="0"/>
              <a:t>Vragen: Hoe was het team samengesteld? Wat waren de effecten hiervan op de samenwerking in het team?</a:t>
            </a:r>
          </a:p>
          <a:p>
            <a:r>
              <a:rPr lang="nl-NL" dirty="0"/>
              <a:t>Hoe verliep</a:t>
            </a:r>
            <a:r>
              <a:rPr lang="nl-NL" baseline="0" dirty="0"/>
              <a:t> de samenwerking met partijen buiten het team?</a:t>
            </a:r>
          </a:p>
          <a:p>
            <a:r>
              <a:rPr lang="nl-NL" baseline="0" dirty="0"/>
              <a:t>Zijn er conflictmomenten geweest (in het team/met opdrachtgever/met betrokkenen)? Hoe is daarmee omgegaan?</a:t>
            </a:r>
          </a:p>
          <a:p>
            <a:r>
              <a:rPr lang="nl-NL" baseline="0" dirty="0"/>
              <a:t>Hoe was de relatie met de opdrachtgever? Hoe heeft het team de relatie bewaakt? </a:t>
            </a:r>
            <a:endParaRPr lang="nl-NL" dirty="0"/>
          </a:p>
        </p:txBody>
      </p:sp>
      <p:sp>
        <p:nvSpPr>
          <p:cNvPr id="4" name="Tijdelijke aanduiding voor dianummer 3"/>
          <p:cNvSpPr>
            <a:spLocks noGrp="1"/>
          </p:cNvSpPr>
          <p:nvPr>
            <p:ph type="sldNum" sz="quarter" idx="10"/>
          </p:nvPr>
        </p:nvSpPr>
        <p:spPr/>
        <p:txBody>
          <a:bodyPr/>
          <a:lstStyle/>
          <a:p>
            <a:fld id="{4DD303AC-BE04-4CB6-BFD6-DA98F3613F37}" type="slidenum">
              <a:rPr lang="nl-NL" smtClean="0"/>
              <a:pPr/>
              <a:t>35</a:t>
            </a:fld>
            <a:endParaRPr lang="nl-NL"/>
          </a:p>
        </p:txBody>
      </p:sp>
    </p:spTree>
    <p:extLst>
      <p:ext uri="{BB962C8B-B14F-4D97-AF65-F5344CB8AC3E}">
        <p14:creationId xmlns:p14="http://schemas.microsoft.com/office/powerpoint/2010/main" val="650840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defTabSz="914375">
              <a:defRPr/>
            </a:pPr>
            <a:r>
              <a:rPr lang="nl-NL" b="1" dirty="0">
                <a:solidFill>
                  <a:srgbClr val="0070C0"/>
                </a:solidFill>
              </a:rPr>
              <a:t>INEKE</a:t>
            </a:r>
          </a:p>
          <a:p>
            <a:r>
              <a:rPr lang="nl-NL" dirty="0"/>
              <a:t>Voorbeelden: thuis of op werk. </a:t>
            </a:r>
          </a:p>
          <a:p>
            <a:r>
              <a:rPr lang="nl-NL" dirty="0"/>
              <a:t>Routine:</a:t>
            </a:r>
            <a:r>
              <a:rPr lang="nl-NL" baseline="0" dirty="0"/>
              <a:t> </a:t>
            </a:r>
            <a:r>
              <a:rPr lang="nl-NL" baseline="0" dirty="0" err="1"/>
              <a:t>halt-afdoening</a:t>
            </a:r>
            <a:r>
              <a:rPr lang="nl-NL" baseline="0" dirty="0"/>
              <a:t>, voorlichting</a:t>
            </a:r>
          </a:p>
          <a:p>
            <a:r>
              <a:rPr lang="nl-NL" baseline="0" dirty="0"/>
              <a:t>Non- routine: incidenten: </a:t>
            </a:r>
            <a:r>
              <a:rPr lang="nl-NL" baseline="0" dirty="0" err="1"/>
              <a:t>petra</a:t>
            </a:r>
            <a:r>
              <a:rPr lang="nl-NL" baseline="0" dirty="0"/>
              <a:t> vraagt per direct een presentatie, gekke beller, boze ouder die opeens binnen staat, </a:t>
            </a:r>
            <a:r>
              <a:rPr lang="nl-NL" baseline="0" dirty="0" err="1"/>
              <a:t>jazz-muzikant</a:t>
            </a:r>
            <a:endParaRPr lang="nl-NL" baseline="0" dirty="0"/>
          </a:p>
          <a:p>
            <a:r>
              <a:rPr lang="nl-NL" baseline="0" dirty="0"/>
              <a:t>Project: schuurtje, nieuwe werkwijze </a:t>
            </a:r>
          </a:p>
        </p:txBody>
      </p:sp>
      <p:sp>
        <p:nvSpPr>
          <p:cNvPr id="4" name="Tijdelijke aanduiding voor dianummer 3"/>
          <p:cNvSpPr>
            <a:spLocks noGrp="1"/>
          </p:cNvSpPr>
          <p:nvPr>
            <p:ph type="sldNum" sz="quarter" idx="10"/>
          </p:nvPr>
        </p:nvSpPr>
        <p:spPr/>
        <p:txBody>
          <a:bodyPr/>
          <a:lstStyle/>
          <a:p>
            <a:fld id="{4DD303AC-BE04-4CB6-BFD6-DA98F3613F37}" type="slidenum">
              <a:rPr lang="nl-NL" smtClean="0"/>
              <a:pPr/>
              <a:t>4</a:t>
            </a:fld>
            <a:endParaRPr lang="nl-NL"/>
          </a:p>
        </p:txBody>
      </p:sp>
    </p:spTree>
    <p:extLst>
      <p:ext uri="{BB962C8B-B14F-4D97-AF65-F5344CB8AC3E}">
        <p14:creationId xmlns:p14="http://schemas.microsoft.com/office/powerpoint/2010/main" val="29557460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defTabSz="914375">
              <a:defRPr/>
            </a:pPr>
            <a:r>
              <a:rPr lang="nl-NL" b="1" dirty="0">
                <a:solidFill>
                  <a:srgbClr val="0070C0"/>
                </a:solidFill>
              </a:rPr>
              <a:t>INEKE</a:t>
            </a:r>
          </a:p>
          <a:p>
            <a:endParaRPr lang="nl-NL" dirty="0"/>
          </a:p>
        </p:txBody>
      </p:sp>
      <p:sp>
        <p:nvSpPr>
          <p:cNvPr id="4" name="Tijdelijke aanduiding voor dianummer 3"/>
          <p:cNvSpPr>
            <a:spLocks noGrp="1"/>
          </p:cNvSpPr>
          <p:nvPr>
            <p:ph type="sldNum" sz="quarter" idx="10"/>
          </p:nvPr>
        </p:nvSpPr>
        <p:spPr/>
        <p:txBody>
          <a:bodyPr/>
          <a:lstStyle/>
          <a:p>
            <a:fld id="{4DD303AC-BE04-4CB6-BFD6-DA98F3613F37}" type="slidenum">
              <a:rPr lang="nl-NL" smtClean="0"/>
              <a:pPr/>
              <a:t>6</a:t>
            </a:fld>
            <a:endParaRPr lang="nl-NL"/>
          </a:p>
        </p:txBody>
      </p:sp>
    </p:spTree>
    <p:extLst>
      <p:ext uri="{BB962C8B-B14F-4D97-AF65-F5344CB8AC3E}">
        <p14:creationId xmlns:p14="http://schemas.microsoft.com/office/powerpoint/2010/main" val="34192572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b="1" dirty="0"/>
              <a:t>DAGMAR</a:t>
            </a:r>
          </a:p>
          <a:p>
            <a:r>
              <a:rPr lang="nl-NL" b="1" dirty="0"/>
              <a:t>10 minuten</a:t>
            </a:r>
          </a:p>
          <a:p>
            <a:r>
              <a:rPr lang="nl-NL" b="0" dirty="0"/>
              <a:t>3 sheets</a:t>
            </a:r>
          </a:p>
          <a:p>
            <a:pPr>
              <a:buFont typeface="Arial" pitchFamily="34" charset="0"/>
              <a:buChar char="•"/>
            </a:pPr>
            <a:r>
              <a:rPr lang="nl-NL" b="0" dirty="0"/>
              <a:t>Vier fasen,</a:t>
            </a:r>
            <a:r>
              <a:rPr lang="nl-NL" b="0" baseline="0" dirty="0"/>
              <a:t> drie beslismomenten</a:t>
            </a:r>
          </a:p>
          <a:p>
            <a:pPr>
              <a:buFont typeface="Arial" pitchFamily="34" charset="0"/>
              <a:buChar char="•"/>
            </a:pPr>
            <a:r>
              <a:rPr lang="nl-NL" b="0" baseline="0" dirty="0"/>
              <a:t>Uitgangspunten</a:t>
            </a:r>
          </a:p>
          <a:p>
            <a:pPr>
              <a:buFont typeface="Arial" pitchFamily="34" charset="0"/>
              <a:buChar char="•"/>
            </a:pPr>
            <a:r>
              <a:rPr lang="nl-NL" b="0" baseline="0" dirty="0"/>
              <a:t>Voorbeeld schuurtje bouwen</a:t>
            </a:r>
            <a:endParaRPr lang="nl-NL" b="0" dirty="0"/>
          </a:p>
        </p:txBody>
      </p:sp>
      <p:sp>
        <p:nvSpPr>
          <p:cNvPr id="4" name="Tijdelijke aanduiding voor dianummer 3"/>
          <p:cNvSpPr>
            <a:spLocks noGrp="1"/>
          </p:cNvSpPr>
          <p:nvPr>
            <p:ph type="sldNum" sz="quarter" idx="10"/>
          </p:nvPr>
        </p:nvSpPr>
        <p:spPr/>
        <p:txBody>
          <a:bodyPr/>
          <a:lstStyle/>
          <a:p>
            <a:fld id="{4DD303AC-BE04-4CB6-BFD6-DA98F3613F37}" type="slidenum">
              <a:rPr lang="nl-NL" smtClean="0"/>
              <a:pPr/>
              <a:t>8</a:t>
            </a:fld>
            <a:endParaRPr lang="nl-NL"/>
          </a:p>
        </p:txBody>
      </p:sp>
    </p:spTree>
    <p:extLst>
      <p:ext uri="{BB962C8B-B14F-4D97-AF65-F5344CB8AC3E}">
        <p14:creationId xmlns:p14="http://schemas.microsoft.com/office/powerpoint/2010/main" val="36718873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b="1" dirty="0"/>
              <a:t>DAGMAR</a:t>
            </a:r>
          </a:p>
          <a:p>
            <a:r>
              <a:rPr lang="nl-NL" dirty="0"/>
              <a:t>Fasen volg tijdelijk</a:t>
            </a:r>
          </a:p>
          <a:p>
            <a:r>
              <a:rPr lang="nl-NL" dirty="0"/>
              <a:t>Binnen de fasen:</a:t>
            </a:r>
            <a:r>
              <a:rPr lang="nl-NL" baseline="0" dirty="0"/>
              <a:t> doen wat nodig is. </a:t>
            </a:r>
          </a:p>
          <a:p>
            <a:r>
              <a:rPr lang="nl-NL" baseline="0" dirty="0"/>
              <a:t>Soms herhalen van stappen nodig om volledig beeld te krijgen en goed plan te kunnen maken. </a:t>
            </a:r>
          </a:p>
          <a:p>
            <a:r>
              <a:rPr lang="nl-NL" baseline="0" dirty="0"/>
              <a:t>Ligt aan de complexiteit van het product of behoefte waar het product op inspeelt</a:t>
            </a:r>
            <a:endParaRPr lang="nl-NL" dirty="0"/>
          </a:p>
        </p:txBody>
      </p:sp>
      <p:sp>
        <p:nvSpPr>
          <p:cNvPr id="4" name="Tijdelijke aanduiding voor dianummer 3"/>
          <p:cNvSpPr>
            <a:spLocks noGrp="1"/>
          </p:cNvSpPr>
          <p:nvPr>
            <p:ph type="sldNum" sz="quarter" idx="10"/>
          </p:nvPr>
        </p:nvSpPr>
        <p:spPr/>
        <p:txBody>
          <a:bodyPr/>
          <a:lstStyle/>
          <a:p>
            <a:fld id="{4DD303AC-BE04-4CB6-BFD6-DA98F3613F37}" type="slidenum">
              <a:rPr lang="nl-NL" smtClean="0"/>
              <a:pPr/>
              <a:t>9</a:t>
            </a:fld>
            <a:endParaRPr lang="nl-NL"/>
          </a:p>
        </p:txBody>
      </p:sp>
    </p:spTree>
    <p:extLst>
      <p:ext uri="{BB962C8B-B14F-4D97-AF65-F5344CB8AC3E}">
        <p14:creationId xmlns:p14="http://schemas.microsoft.com/office/powerpoint/2010/main" val="2589845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4DD303AC-BE04-4CB6-BFD6-DA98F3613F37}" type="slidenum">
              <a:rPr lang="nl-NL" smtClean="0"/>
              <a:pPr/>
              <a:t>10</a:t>
            </a:fld>
            <a:endParaRPr lang="nl-NL"/>
          </a:p>
        </p:txBody>
      </p:sp>
    </p:spTree>
    <p:extLst>
      <p:ext uri="{BB962C8B-B14F-4D97-AF65-F5344CB8AC3E}">
        <p14:creationId xmlns:p14="http://schemas.microsoft.com/office/powerpoint/2010/main" val="26535517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defTabSz="914375">
              <a:defRPr/>
            </a:pPr>
            <a:r>
              <a:rPr lang="nl-NL" b="1" dirty="0">
                <a:solidFill>
                  <a:srgbClr val="0070C0"/>
                </a:solidFill>
              </a:rPr>
              <a:t>INEKE</a:t>
            </a:r>
          </a:p>
          <a:p>
            <a:r>
              <a:rPr lang="nl-NL" b="1" dirty="0"/>
              <a:t>15 minuten</a:t>
            </a:r>
          </a:p>
          <a:p>
            <a:r>
              <a:rPr lang="nl-NL" b="0" dirty="0"/>
              <a:t>3 sheets</a:t>
            </a:r>
          </a:p>
          <a:p>
            <a:pPr>
              <a:buFont typeface="Arial" pitchFamily="34" charset="0"/>
              <a:buChar char="•"/>
            </a:pPr>
            <a:r>
              <a:rPr lang="nl-NL" b="0" dirty="0"/>
              <a:t>Tabel</a:t>
            </a:r>
          </a:p>
          <a:p>
            <a:pPr>
              <a:buFont typeface="Arial" pitchFamily="34" charset="0"/>
              <a:buChar char="•"/>
            </a:pPr>
            <a:r>
              <a:rPr lang="nl-NL" b="0" dirty="0"/>
              <a:t>Voorbeeld schuurtje</a:t>
            </a:r>
          </a:p>
          <a:p>
            <a:pPr>
              <a:buFont typeface="Arial" pitchFamily="34" charset="0"/>
              <a:buChar char="•"/>
            </a:pPr>
            <a:r>
              <a:rPr lang="nl-NL" b="0" dirty="0"/>
              <a:t>Beslismoment/teambespreking</a:t>
            </a:r>
          </a:p>
        </p:txBody>
      </p:sp>
      <p:sp>
        <p:nvSpPr>
          <p:cNvPr id="4" name="Tijdelijke aanduiding voor dianummer 3"/>
          <p:cNvSpPr>
            <a:spLocks noGrp="1"/>
          </p:cNvSpPr>
          <p:nvPr>
            <p:ph type="sldNum" sz="quarter" idx="10"/>
          </p:nvPr>
        </p:nvSpPr>
        <p:spPr/>
        <p:txBody>
          <a:bodyPr/>
          <a:lstStyle/>
          <a:p>
            <a:fld id="{4DD303AC-BE04-4CB6-BFD6-DA98F3613F37}" type="slidenum">
              <a:rPr lang="nl-NL" smtClean="0"/>
              <a:pPr/>
              <a:t>11</a:t>
            </a:fld>
            <a:endParaRPr lang="nl-NL"/>
          </a:p>
        </p:txBody>
      </p:sp>
    </p:spTree>
    <p:extLst>
      <p:ext uri="{BB962C8B-B14F-4D97-AF65-F5344CB8AC3E}">
        <p14:creationId xmlns:p14="http://schemas.microsoft.com/office/powerpoint/2010/main" val="39497593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b="1" dirty="0"/>
              <a:t>DAGMAR</a:t>
            </a:r>
          </a:p>
          <a:p>
            <a:r>
              <a:rPr lang="nl-NL" b="1" dirty="0"/>
              <a:t>10 minuten</a:t>
            </a:r>
          </a:p>
          <a:p>
            <a:pPr>
              <a:buFont typeface="Arial" pitchFamily="34" charset="0"/>
              <a:buChar char="•"/>
            </a:pPr>
            <a:r>
              <a:rPr lang="nl-NL" b="0" dirty="0"/>
              <a:t>Tabel</a:t>
            </a:r>
          </a:p>
          <a:p>
            <a:pPr>
              <a:buFont typeface="Arial" pitchFamily="34" charset="0"/>
              <a:buChar char="•"/>
            </a:pPr>
            <a:r>
              <a:rPr lang="nl-NL" b="0" dirty="0"/>
              <a:t>Onderdelen projectplan vragend</a:t>
            </a:r>
          </a:p>
          <a:p>
            <a:pPr>
              <a:buFont typeface="Arial" pitchFamily="34" charset="0"/>
              <a:buChar char="•"/>
            </a:pPr>
            <a:r>
              <a:rPr lang="nl-NL" b="0" dirty="0"/>
              <a:t>Waarom een projectplan</a:t>
            </a:r>
          </a:p>
          <a:p>
            <a:pPr>
              <a:buFont typeface="Arial" pitchFamily="34" charset="0"/>
              <a:buChar char="•"/>
            </a:pPr>
            <a:r>
              <a:rPr lang="nl-NL" b="0" dirty="0"/>
              <a:t>Inhoud projectplan</a:t>
            </a:r>
          </a:p>
          <a:p>
            <a:pPr>
              <a:buFont typeface="Arial" pitchFamily="34" charset="0"/>
              <a:buChar char="•"/>
            </a:pPr>
            <a:r>
              <a:rPr lang="nl-NL" b="0" dirty="0"/>
              <a:t>Onderdelen projectplan toelichting</a:t>
            </a:r>
          </a:p>
          <a:p>
            <a:pPr>
              <a:buFont typeface="Arial" pitchFamily="34" charset="0"/>
              <a:buChar char="•"/>
            </a:pPr>
            <a:endParaRPr lang="nl-NL" b="0" dirty="0"/>
          </a:p>
          <a:p>
            <a:pPr>
              <a:buFont typeface="Arial" pitchFamily="34" charset="0"/>
              <a:buChar char="•"/>
            </a:pPr>
            <a:endParaRPr lang="nl-NL" b="0" dirty="0"/>
          </a:p>
        </p:txBody>
      </p:sp>
      <p:sp>
        <p:nvSpPr>
          <p:cNvPr id="4" name="Tijdelijke aanduiding voor dianummer 3"/>
          <p:cNvSpPr>
            <a:spLocks noGrp="1"/>
          </p:cNvSpPr>
          <p:nvPr>
            <p:ph type="sldNum" sz="quarter" idx="10"/>
          </p:nvPr>
        </p:nvSpPr>
        <p:spPr/>
        <p:txBody>
          <a:bodyPr/>
          <a:lstStyle/>
          <a:p>
            <a:fld id="{4DD303AC-BE04-4CB6-BFD6-DA98F3613F37}" type="slidenum">
              <a:rPr lang="nl-NL" smtClean="0"/>
              <a:pPr/>
              <a:t>14</a:t>
            </a:fld>
            <a:endParaRPr lang="nl-NL"/>
          </a:p>
        </p:txBody>
      </p:sp>
    </p:spTree>
    <p:extLst>
      <p:ext uri="{BB962C8B-B14F-4D97-AF65-F5344CB8AC3E}">
        <p14:creationId xmlns:p14="http://schemas.microsoft.com/office/powerpoint/2010/main" val="3905556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88828"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1"/>
            <a:ext cx="23044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5936" y="1122363"/>
            <a:ext cx="8789286" cy="2387600"/>
          </a:xfrm>
        </p:spPr>
        <p:txBody>
          <a:bodyPr anchor="b">
            <a:normAutofit/>
          </a:bodyPr>
          <a:lstStyle>
            <a:lvl1pPr algn="l">
              <a:defRPr sz="4799"/>
            </a:lvl1pPr>
          </a:lstStyle>
          <a:p>
            <a:r>
              <a:rPr lang="nl-NL"/>
              <a:t>Klik om stijl te bewerken</a:t>
            </a:r>
            <a:endParaRPr lang="en-US" dirty="0"/>
          </a:p>
        </p:txBody>
      </p:sp>
      <p:sp>
        <p:nvSpPr>
          <p:cNvPr id="3" name="Subtitle 2"/>
          <p:cNvSpPr>
            <a:spLocks noGrp="1"/>
          </p:cNvSpPr>
          <p:nvPr>
            <p:ph type="subTitle" idx="1"/>
          </p:nvPr>
        </p:nvSpPr>
        <p:spPr>
          <a:xfrm>
            <a:off x="1875936" y="3602038"/>
            <a:ext cx="8789286" cy="1655762"/>
          </a:xfrm>
        </p:spPr>
        <p:txBody>
          <a:bodyPr>
            <a:normAutofit/>
          </a:bodyPr>
          <a:lstStyle>
            <a:lvl1pPr marL="0" indent="0" algn="l">
              <a:buNone/>
              <a:defRPr sz="1999" cap="all" baseline="0">
                <a:solidFill>
                  <a:schemeClr val="tx2"/>
                </a:solidFill>
              </a:defRPr>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a:xfrm>
            <a:off x="7075668" y="5410202"/>
            <a:ext cx="2742486" cy="365125"/>
          </a:xfrm>
        </p:spPr>
        <p:txBody>
          <a:bodyPr/>
          <a:lstStyle/>
          <a:p>
            <a:fld id="{B61BEF0D-F0BB-DE4B-95CE-6DB70DBA9567}" type="datetimeFigureOut">
              <a:rPr lang="en-US" smtClean="0"/>
              <a:pPr/>
              <a:t>11/5/2019</a:t>
            </a:fld>
            <a:endParaRPr lang="en-US" dirty="0"/>
          </a:p>
        </p:txBody>
      </p:sp>
      <p:sp>
        <p:nvSpPr>
          <p:cNvPr id="5" name="Footer Placeholder 4"/>
          <p:cNvSpPr>
            <a:spLocks noGrp="1"/>
          </p:cNvSpPr>
          <p:nvPr>
            <p:ph type="ftr" sz="quarter" idx="11"/>
          </p:nvPr>
        </p:nvSpPr>
        <p:spPr>
          <a:xfrm>
            <a:off x="1875936" y="5410202"/>
            <a:ext cx="5123551" cy="365125"/>
          </a:xfrm>
        </p:spPr>
        <p:txBody>
          <a:bodyPr/>
          <a:lstStyle/>
          <a:p>
            <a:endParaRPr lang="en-US" dirty="0"/>
          </a:p>
        </p:txBody>
      </p:sp>
      <p:sp>
        <p:nvSpPr>
          <p:cNvPr id="6" name="Slide Number Placeholder 5"/>
          <p:cNvSpPr>
            <a:spLocks noGrp="1"/>
          </p:cNvSpPr>
          <p:nvPr>
            <p:ph type="sldNum" sz="quarter" idx="12"/>
          </p:nvPr>
        </p:nvSpPr>
        <p:spPr>
          <a:xfrm>
            <a:off x="9894334" y="5410200"/>
            <a:ext cx="770888" cy="365125"/>
          </a:xfrm>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392441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1113" y="4304665"/>
            <a:ext cx="9909774" cy="819355"/>
          </a:xfrm>
        </p:spPr>
        <p:txBody>
          <a:bodyPr anchor="b">
            <a:normAutofit/>
          </a:bodyPr>
          <a:lstStyle>
            <a:lvl1pPr>
              <a:defRPr sz="3199"/>
            </a:lvl1pPr>
          </a:lstStyle>
          <a:p>
            <a:r>
              <a:rPr lang="nl-NL"/>
              <a:t>Klik om stijl te bewerken</a:t>
            </a:r>
            <a:endParaRPr lang="en-US" dirty="0"/>
          </a:p>
        </p:txBody>
      </p:sp>
      <p:sp>
        <p:nvSpPr>
          <p:cNvPr id="3" name="Picture Placeholder 2"/>
          <p:cNvSpPr>
            <a:spLocks noGrp="1" noChangeAspect="1"/>
          </p:cNvSpPr>
          <p:nvPr>
            <p:ph type="pic" idx="1"/>
          </p:nvPr>
        </p:nvSpPr>
        <p:spPr>
          <a:xfrm>
            <a:off x="1141114" y="606426"/>
            <a:ext cx="9909773"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199"/>
            </a:lvl1pPr>
          </a:lstStyle>
          <a:p>
            <a:pPr marL="0" lvl="0" indent="0">
              <a:buNone/>
            </a:pPr>
            <a:r>
              <a:rPr lang="nl-NL"/>
              <a:t>Klik op het pictogram als u een afbeelding wilt toevoegen</a:t>
            </a:r>
            <a:endParaRPr lang="en-US" dirty="0"/>
          </a:p>
        </p:txBody>
      </p:sp>
      <p:sp>
        <p:nvSpPr>
          <p:cNvPr id="4" name="Text Placeholder 3"/>
          <p:cNvSpPr>
            <a:spLocks noGrp="1"/>
          </p:cNvSpPr>
          <p:nvPr>
            <p:ph type="body" sz="half" idx="2"/>
          </p:nvPr>
        </p:nvSpPr>
        <p:spPr>
          <a:xfrm>
            <a:off x="1141067" y="5124020"/>
            <a:ext cx="9908278" cy="682472"/>
          </a:xfrm>
        </p:spPr>
        <p:txBody>
          <a:bodyPr>
            <a:normAutofit/>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pPr rtl="0"/>
            <a:fld id="{02EFDAAA-1B16-43E8-8F08-084664AE5AE3}" type="datetime1">
              <a:rPr lang="nl-NL" smtClean="0"/>
              <a:t>5-11-2019</a:t>
            </a:fld>
            <a:endParaRPr lang="nl-NL" dirty="0"/>
          </a:p>
        </p:txBody>
      </p:sp>
      <p:sp>
        <p:nvSpPr>
          <p:cNvPr id="6" name="Footer Placeholder 5"/>
          <p:cNvSpPr>
            <a:spLocks noGrp="1"/>
          </p:cNvSpPr>
          <p:nvPr>
            <p:ph type="ftr" sz="quarter" idx="11"/>
          </p:nvPr>
        </p:nvSpPr>
        <p:spPr/>
        <p:txBody>
          <a:bodyPr/>
          <a:lstStyle/>
          <a:p>
            <a:pPr rtl="0"/>
            <a:endParaRPr lang="nl-NL" dirty="0"/>
          </a:p>
        </p:txBody>
      </p:sp>
      <p:sp>
        <p:nvSpPr>
          <p:cNvPr id="7" name="Slide Number Placeholder 6"/>
          <p:cNvSpPr>
            <a:spLocks noGrp="1"/>
          </p:cNvSpPr>
          <p:nvPr>
            <p:ph type="sldNum" sz="quarter" idx="12"/>
          </p:nvPr>
        </p:nvSpPr>
        <p:spPr/>
        <p:txBody>
          <a:bodyPr/>
          <a:lstStyle/>
          <a:p>
            <a:pPr rtl="0"/>
            <a:fld id="{25BA54BD-C84D-46CE-8B72-31BFB26ABA43}" type="slidenum">
              <a:rPr lang="nl-NL" smtClean="0"/>
              <a:pPr rtl="0"/>
              <a:t>‹nr.›</a:t>
            </a:fld>
            <a:endParaRPr lang="nl-NL" dirty="0"/>
          </a:p>
        </p:txBody>
      </p:sp>
    </p:spTree>
    <p:extLst>
      <p:ext uri="{BB962C8B-B14F-4D97-AF65-F5344CB8AC3E}">
        <p14:creationId xmlns:p14="http://schemas.microsoft.com/office/powerpoint/2010/main" val="2041225295"/>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1159" y="609600"/>
            <a:ext cx="9903375" cy="3429000"/>
          </a:xfrm>
        </p:spPr>
        <p:txBody>
          <a:bodyPr anchor="ctr">
            <a:normAutofit/>
          </a:bodyPr>
          <a:lstStyle>
            <a:lvl1pPr>
              <a:defRPr sz="3599"/>
            </a:lvl1pPr>
          </a:lstStyle>
          <a:p>
            <a:r>
              <a:rPr lang="nl-NL"/>
              <a:t>Klik om stijl te bewerken</a:t>
            </a:r>
            <a:endParaRPr lang="en-US" dirty="0"/>
          </a:p>
        </p:txBody>
      </p:sp>
      <p:sp>
        <p:nvSpPr>
          <p:cNvPr id="4" name="Text Placeholder 3"/>
          <p:cNvSpPr>
            <a:spLocks noGrp="1"/>
          </p:cNvSpPr>
          <p:nvPr>
            <p:ph type="body" sz="half" idx="2"/>
          </p:nvPr>
        </p:nvSpPr>
        <p:spPr>
          <a:xfrm>
            <a:off x="1141113" y="4419600"/>
            <a:ext cx="9901880" cy="1371599"/>
          </a:xfrm>
        </p:spPr>
        <p:txBody>
          <a:bodyPr anchor="ctr">
            <a:normAutofit/>
          </a:bodyPr>
          <a:lstStyle>
            <a:lvl1pPr marL="0" indent="0">
              <a:buNone/>
              <a:defRPr sz="1799"/>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pPr rtl="0"/>
            <a:fld id="{02EFDAAA-1B16-43E8-8F08-084664AE5AE3}" type="datetime1">
              <a:rPr lang="nl-NL" smtClean="0"/>
              <a:t>5-11-2019</a:t>
            </a:fld>
            <a:endParaRPr lang="nl-NL" dirty="0"/>
          </a:p>
        </p:txBody>
      </p:sp>
      <p:sp>
        <p:nvSpPr>
          <p:cNvPr id="6" name="Footer Placeholder 5"/>
          <p:cNvSpPr>
            <a:spLocks noGrp="1"/>
          </p:cNvSpPr>
          <p:nvPr>
            <p:ph type="ftr" sz="quarter" idx="11"/>
          </p:nvPr>
        </p:nvSpPr>
        <p:spPr/>
        <p:txBody>
          <a:bodyPr/>
          <a:lstStyle/>
          <a:p>
            <a:pPr rtl="0"/>
            <a:endParaRPr lang="nl-NL" dirty="0"/>
          </a:p>
        </p:txBody>
      </p:sp>
      <p:sp>
        <p:nvSpPr>
          <p:cNvPr id="7" name="Slide Number Placeholder 6"/>
          <p:cNvSpPr>
            <a:spLocks noGrp="1"/>
          </p:cNvSpPr>
          <p:nvPr>
            <p:ph type="sldNum" sz="quarter" idx="12"/>
          </p:nvPr>
        </p:nvSpPr>
        <p:spPr/>
        <p:txBody>
          <a:bodyPr/>
          <a:lstStyle/>
          <a:p>
            <a:pPr rtl="0"/>
            <a:fld id="{25BA54BD-C84D-46CE-8B72-31BFB26ABA43}" type="slidenum">
              <a:rPr lang="nl-NL" smtClean="0"/>
              <a:pPr rtl="0"/>
              <a:t>‹nr.›</a:t>
            </a:fld>
            <a:endParaRPr lang="nl-NL" dirty="0"/>
          </a:p>
        </p:txBody>
      </p:sp>
    </p:spTree>
    <p:extLst>
      <p:ext uri="{BB962C8B-B14F-4D97-AF65-F5344CB8AC3E}">
        <p14:creationId xmlns:p14="http://schemas.microsoft.com/office/powerpoint/2010/main" val="4190876172"/>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45836" y="609600"/>
            <a:ext cx="9300329" cy="2748429"/>
          </a:xfrm>
        </p:spPr>
        <p:txBody>
          <a:bodyPr anchor="ctr">
            <a:normAutofit/>
          </a:bodyPr>
          <a:lstStyle>
            <a:lvl1pPr>
              <a:defRPr sz="3599"/>
            </a:lvl1pPr>
          </a:lstStyle>
          <a:p>
            <a:r>
              <a:rPr lang="nl-NL"/>
              <a:t>Klik om stijl te bewerken</a:t>
            </a:r>
            <a:endParaRPr lang="en-US" dirty="0"/>
          </a:p>
        </p:txBody>
      </p:sp>
      <p:sp>
        <p:nvSpPr>
          <p:cNvPr id="12" name="Text Placeholder 3"/>
          <p:cNvSpPr>
            <a:spLocks noGrp="1"/>
          </p:cNvSpPr>
          <p:nvPr>
            <p:ph type="body" sz="half" idx="13"/>
          </p:nvPr>
        </p:nvSpPr>
        <p:spPr>
          <a:xfrm>
            <a:off x="1720196" y="3365557"/>
            <a:ext cx="8750020" cy="548968"/>
          </a:xfrm>
        </p:spPr>
        <p:txBody>
          <a:bodyPr anchor="t">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Klikken om de tekststijl van het model te bewerken</a:t>
            </a:r>
          </a:p>
        </p:txBody>
      </p:sp>
      <p:sp>
        <p:nvSpPr>
          <p:cNvPr id="4" name="Text Placeholder 3"/>
          <p:cNvSpPr>
            <a:spLocks noGrp="1"/>
          </p:cNvSpPr>
          <p:nvPr>
            <p:ph type="body" sz="half" idx="2"/>
          </p:nvPr>
        </p:nvSpPr>
        <p:spPr>
          <a:xfrm>
            <a:off x="1141114" y="4309919"/>
            <a:ext cx="9903422" cy="1489496"/>
          </a:xfrm>
        </p:spPr>
        <p:txBody>
          <a:bodyPr anchor="ctr">
            <a:normAutofit/>
          </a:bodyPr>
          <a:lstStyle>
            <a:lvl1pPr marL="0" indent="0">
              <a:buNone/>
              <a:defRPr sz="1799"/>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pPr rtl="0"/>
            <a:fld id="{02EFDAAA-1B16-43E8-8F08-084664AE5AE3}" type="datetime1">
              <a:rPr lang="nl-NL" smtClean="0"/>
              <a:t>5-11-2019</a:t>
            </a:fld>
            <a:endParaRPr lang="nl-NL" dirty="0"/>
          </a:p>
        </p:txBody>
      </p:sp>
      <p:sp>
        <p:nvSpPr>
          <p:cNvPr id="6" name="Footer Placeholder 5"/>
          <p:cNvSpPr>
            <a:spLocks noGrp="1"/>
          </p:cNvSpPr>
          <p:nvPr>
            <p:ph type="ftr" sz="quarter" idx="11"/>
          </p:nvPr>
        </p:nvSpPr>
        <p:spPr/>
        <p:txBody>
          <a:bodyPr/>
          <a:lstStyle/>
          <a:p>
            <a:pPr rtl="0"/>
            <a:endParaRPr lang="nl-NL" dirty="0"/>
          </a:p>
        </p:txBody>
      </p:sp>
      <p:sp>
        <p:nvSpPr>
          <p:cNvPr id="7" name="Slide Number Placeholder 6"/>
          <p:cNvSpPr>
            <a:spLocks noGrp="1"/>
          </p:cNvSpPr>
          <p:nvPr>
            <p:ph type="sldNum" sz="quarter" idx="12"/>
          </p:nvPr>
        </p:nvSpPr>
        <p:spPr/>
        <p:txBody>
          <a:bodyPr/>
          <a:lstStyle/>
          <a:p>
            <a:pPr rtl="0"/>
            <a:fld id="{25BA54BD-C84D-46CE-8B72-31BFB26ABA43}" type="slidenum">
              <a:rPr lang="nl-NL" smtClean="0"/>
              <a:pPr rtl="0"/>
              <a:t>‹nr.›</a:t>
            </a:fld>
            <a:endParaRPr lang="nl-NL" dirty="0"/>
          </a:p>
        </p:txBody>
      </p:sp>
      <p:sp>
        <p:nvSpPr>
          <p:cNvPr id="60" name="TextBox 59"/>
          <p:cNvSpPr txBox="1"/>
          <p:nvPr/>
        </p:nvSpPr>
        <p:spPr>
          <a:xfrm>
            <a:off x="903277" y="732394"/>
            <a:ext cx="609441" cy="584776"/>
          </a:xfrm>
          <a:prstGeom prst="rect">
            <a:avLst/>
          </a:prstGeom>
        </p:spPr>
        <p:txBody>
          <a:bodyPr vert="horz" lIns="91416" tIns="45708" rIns="91416" bIns="4570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998" dirty="0">
                <a:solidFill>
                  <a:schemeClr val="tx1"/>
                </a:solidFill>
                <a:effectLst/>
              </a:rPr>
              <a:t>“</a:t>
            </a:r>
          </a:p>
        </p:txBody>
      </p:sp>
      <p:sp>
        <p:nvSpPr>
          <p:cNvPr id="61" name="TextBox 60"/>
          <p:cNvSpPr txBox="1"/>
          <p:nvPr/>
        </p:nvSpPr>
        <p:spPr>
          <a:xfrm>
            <a:off x="10534626" y="2764972"/>
            <a:ext cx="609441" cy="584776"/>
          </a:xfrm>
          <a:prstGeom prst="rect">
            <a:avLst/>
          </a:prstGeom>
        </p:spPr>
        <p:txBody>
          <a:bodyPr vert="horz" lIns="91416" tIns="45708" rIns="91416" bIns="4570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998" dirty="0">
                <a:solidFill>
                  <a:schemeClr val="tx1"/>
                </a:solidFill>
                <a:effectLst/>
              </a:rPr>
              <a:t>”</a:t>
            </a:r>
          </a:p>
        </p:txBody>
      </p:sp>
    </p:spTree>
    <p:extLst>
      <p:ext uri="{BB962C8B-B14F-4D97-AF65-F5344CB8AC3E}">
        <p14:creationId xmlns:p14="http://schemas.microsoft.com/office/powerpoint/2010/main" val="1722022851"/>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1141113" y="2134042"/>
            <a:ext cx="9903421" cy="2511835"/>
          </a:xfrm>
        </p:spPr>
        <p:txBody>
          <a:bodyPr anchor="b">
            <a:normAutofit/>
          </a:bodyPr>
          <a:lstStyle>
            <a:lvl1pPr>
              <a:defRPr sz="3599"/>
            </a:lvl1pPr>
          </a:lstStyle>
          <a:p>
            <a:r>
              <a:rPr lang="nl-NL"/>
              <a:t>Klik om stijl te bewerken</a:t>
            </a:r>
            <a:endParaRPr lang="en-US" dirty="0"/>
          </a:p>
        </p:txBody>
      </p:sp>
      <p:sp>
        <p:nvSpPr>
          <p:cNvPr id="4" name="Text Placeholder 3"/>
          <p:cNvSpPr>
            <a:spLocks noGrp="1"/>
          </p:cNvSpPr>
          <p:nvPr>
            <p:ph type="body" sz="half" idx="2"/>
          </p:nvPr>
        </p:nvSpPr>
        <p:spPr>
          <a:xfrm>
            <a:off x="1141067" y="4657655"/>
            <a:ext cx="9901926" cy="1140644"/>
          </a:xfrm>
        </p:spPr>
        <p:txBody>
          <a:bodyPr anchor="t">
            <a:normAutofit/>
          </a:bodyPr>
          <a:lstStyle>
            <a:lvl1pPr marL="0" indent="0">
              <a:buNone/>
              <a:defRPr sz="1799"/>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pPr rtl="0"/>
            <a:fld id="{02EFDAAA-1B16-43E8-8F08-084664AE5AE3}" type="datetime1">
              <a:rPr lang="nl-NL" smtClean="0"/>
              <a:t>5-11-2019</a:t>
            </a:fld>
            <a:endParaRPr lang="nl-NL" dirty="0"/>
          </a:p>
        </p:txBody>
      </p:sp>
      <p:sp>
        <p:nvSpPr>
          <p:cNvPr id="6" name="Footer Placeholder 5"/>
          <p:cNvSpPr>
            <a:spLocks noGrp="1"/>
          </p:cNvSpPr>
          <p:nvPr>
            <p:ph type="ftr" sz="quarter" idx="11"/>
          </p:nvPr>
        </p:nvSpPr>
        <p:spPr/>
        <p:txBody>
          <a:bodyPr/>
          <a:lstStyle/>
          <a:p>
            <a:pPr rtl="0"/>
            <a:endParaRPr lang="nl-NL" dirty="0"/>
          </a:p>
        </p:txBody>
      </p:sp>
      <p:sp>
        <p:nvSpPr>
          <p:cNvPr id="7" name="Slide Number Placeholder 6"/>
          <p:cNvSpPr>
            <a:spLocks noGrp="1"/>
          </p:cNvSpPr>
          <p:nvPr>
            <p:ph type="sldNum" sz="quarter" idx="12"/>
          </p:nvPr>
        </p:nvSpPr>
        <p:spPr/>
        <p:txBody>
          <a:bodyPr/>
          <a:lstStyle/>
          <a:p>
            <a:pPr rtl="0"/>
            <a:fld id="{25BA54BD-C84D-46CE-8B72-31BFB26ABA43}" type="slidenum">
              <a:rPr lang="nl-NL" smtClean="0"/>
              <a:pPr rtl="0"/>
              <a:t>‹nr.›</a:t>
            </a:fld>
            <a:endParaRPr lang="nl-NL" dirty="0"/>
          </a:p>
        </p:txBody>
      </p:sp>
    </p:spTree>
    <p:extLst>
      <p:ext uri="{BB962C8B-B14F-4D97-AF65-F5344CB8AC3E}">
        <p14:creationId xmlns:p14="http://schemas.microsoft.com/office/powerpoint/2010/main" val="3281020582"/>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15" name="Title 1"/>
          <p:cNvSpPr>
            <a:spLocks noGrp="1"/>
          </p:cNvSpPr>
          <p:nvPr>
            <p:ph type="title"/>
          </p:nvPr>
        </p:nvSpPr>
        <p:spPr>
          <a:xfrm>
            <a:off x="1141116" y="609600"/>
            <a:ext cx="9903418" cy="1905000"/>
          </a:xfrm>
        </p:spPr>
        <p:txBody>
          <a:bodyPr/>
          <a:lstStyle/>
          <a:p>
            <a:r>
              <a:rPr lang="nl-NL"/>
              <a:t>Klik om stijl te bewerken</a:t>
            </a:r>
            <a:endParaRPr lang="en-US" dirty="0"/>
          </a:p>
        </p:txBody>
      </p:sp>
      <p:sp>
        <p:nvSpPr>
          <p:cNvPr id="7" name="Text Placeholder 2"/>
          <p:cNvSpPr>
            <a:spLocks noGrp="1"/>
          </p:cNvSpPr>
          <p:nvPr>
            <p:ph type="body" idx="1"/>
          </p:nvPr>
        </p:nvSpPr>
        <p:spPr>
          <a:xfrm>
            <a:off x="1141113" y="2674463"/>
            <a:ext cx="3196066" cy="685800"/>
          </a:xfrm>
        </p:spPr>
        <p:txBody>
          <a:bodyPr anchor="b">
            <a:noAutofit/>
          </a:bodyPr>
          <a:lstStyle>
            <a:lvl1pPr marL="0" indent="0">
              <a:lnSpc>
                <a:spcPct val="90000"/>
              </a:lnSpc>
              <a:buNone/>
              <a:defRPr sz="2399" b="0" cap="all" baseline="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nl-NL"/>
              <a:t>Klikken om de tekststijl van het model te bewerken</a:t>
            </a:r>
          </a:p>
        </p:txBody>
      </p:sp>
      <p:sp>
        <p:nvSpPr>
          <p:cNvPr id="8" name="Text Placeholder 3"/>
          <p:cNvSpPr>
            <a:spLocks noGrp="1"/>
          </p:cNvSpPr>
          <p:nvPr>
            <p:ph type="body" sz="half" idx="15"/>
          </p:nvPr>
        </p:nvSpPr>
        <p:spPr>
          <a:xfrm>
            <a:off x="1127625" y="3360263"/>
            <a:ext cx="3207899" cy="2430936"/>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nl-NL"/>
              <a:t>Klikken om de tekststijl van het model te bewerken</a:t>
            </a:r>
          </a:p>
        </p:txBody>
      </p:sp>
      <p:sp>
        <p:nvSpPr>
          <p:cNvPr id="9" name="Text Placeholder 4"/>
          <p:cNvSpPr>
            <a:spLocks noGrp="1"/>
          </p:cNvSpPr>
          <p:nvPr>
            <p:ph type="body" sz="quarter" idx="3"/>
          </p:nvPr>
        </p:nvSpPr>
        <p:spPr>
          <a:xfrm>
            <a:off x="4513591" y="2677635"/>
            <a:ext cx="3183556" cy="685800"/>
          </a:xfrm>
        </p:spPr>
        <p:txBody>
          <a:bodyPr anchor="b">
            <a:noAutofit/>
          </a:bodyPr>
          <a:lstStyle>
            <a:lvl1pPr marL="0" indent="0">
              <a:lnSpc>
                <a:spcPct val="90000"/>
              </a:lnSpc>
              <a:buNone/>
              <a:defRPr sz="2399" b="0" cap="all" baseline="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nl-NL"/>
              <a:t>Klikken om de tekststijl van het model te bewerken</a:t>
            </a:r>
          </a:p>
        </p:txBody>
      </p:sp>
      <p:sp>
        <p:nvSpPr>
          <p:cNvPr id="10" name="Text Placeholder 3"/>
          <p:cNvSpPr>
            <a:spLocks noGrp="1"/>
          </p:cNvSpPr>
          <p:nvPr>
            <p:ph type="body" sz="half" idx="16"/>
          </p:nvPr>
        </p:nvSpPr>
        <p:spPr>
          <a:xfrm>
            <a:off x="4503040" y="3363435"/>
            <a:ext cx="3194998" cy="2430936"/>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nl-NL"/>
              <a:t>Klikken om de tekststijl van het model te bewerken</a:t>
            </a:r>
          </a:p>
        </p:txBody>
      </p:sp>
      <p:sp>
        <p:nvSpPr>
          <p:cNvPr id="11" name="Text Placeholder 4"/>
          <p:cNvSpPr>
            <a:spLocks noGrp="1"/>
          </p:cNvSpPr>
          <p:nvPr>
            <p:ph type="body" sz="quarter" idx="13"/>
          </p:nvPr>
        </p:nvSpPr>
        <p:spPr>
          <a:xfrm>
            <a:off x="7850397" y="2674463"/>
            <a:ext cx="3194136" cy="685800"/>
          </a:xfrm>
        </p:spPr>
        <p:txBody>
          <a:bodyPr anchor="b">
            <a:noAutofit/>
          </a:bodyPr>
          <a:lstStyle>
            <a:lvl1pPr marL="0" indent="0">
              <a:lnSpc>
                <a:spcPct val="90000"/>
              </a:lnSpc>
              <a:buNone/>
              <a:defRPr sz="2399" b="0" cap="all" baseline="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nl-NL"/>
              <a:t>Klikken om de tekststijl van het model te bewerken</a:t>
            </a:r>
          </a:p>
        </p:txBody>
      </p:sp>
      <p:sp>
        <p:nvSpPr>
          <p:cNvPr id="12" name="Text Placeholder 3"/>
          <p:cNvSpPr>
            <a:spLocks noGrp="1"/>
          </p:cNvSpPr>
          <p:nvPr>
            <p:ph type="body" sz="half" idx="17"/>
          </p:nvPr>
        </p:nvSpPr>
        <p:spPr>
          <a:xfrm>
            <a:off x="7850397" y="3360263"/>
            <a:ext cx="3194136" cy="2430936"/>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nl-NL"/>
              <a:t>Klikken om de tekststijl van het model te bewerken</a:t>
            </a:r>
          </a:p>
        </p:txBody>
      </p:sp>
      <p:sp>
        <p:nvSpPr>
          <p:cNvPr id="3" name="Date Placeholder 2"/>
          <p:cNvSpPr>
            <a:spLocks noGrp="1"/>
          </p:cNvSpPr>
          <p:nvPr>
            <p:ph type="dt" sz="half" idx="10"/>
          </p:nvPr>
        </p:nvSpPr>
        <p:spPr/>
        <p:txBody>
          <a:bodyPr/>
          <a:lstStyle/>
          <a:p>
            <a:pPr rtl="0"/>
            <a:fld id="{02EFDAAA-1B16-43E8-8F08-084664AE5AE3}" type="datetime1">
              <a:rPr lang="nl-NL" smtClean="0"/>
              <a:t>5-11-2019</a:t>
            </a:fld>
            <a:endParaRPr lang="nl-NL" dirty="0"/>
          </a:p>
        </p:txBody>
      </p:sp>
      <p:sp>
        <p:nvSpPr>
          <p:cNvPr id="4" name="Footer Placeholder 3"/>
          <p:cNvSpPr>
            <a:spLocks noGrp="1"/>
          </p:cNvSpPr>
          <p:nvPr>
            <p:ph type="ftr" sz="quarter" idx="11"/>
          </p:nvPr>
        </p:nvSpPr>
        <p:spPr/>
        <p:txBody>
          <a:bodyPr/>
          <a:lstStyle/>
          <a:p>
            <a:pPr rtl="0"/>
            <a:endParaRPr lang="nl-NL" dirty="0"/>
          </a:p>
        </p:txBody>
      </p:sp>
      <p:sp>
        <p:nvSpPr>
          <p:cNvPr id="5" name="Slide Number Placeholder 4"/>
          <p:cNvSpPr>
            <a:spLocks noGrp="1"/>
          </p:cNvSpPr>
          <p:nvPr>
            <p:ph type="sldNum" sz="quarter" idx="12"/>
          </p:nvPr>
        </p:nvSpPr>
        <p:spPr/>
        <p:txBody>
          <a:bodyPr/>
          <a:lstStyle/>
          <a:p>
            <a:pPr rtl="0"/>
            <a:fld id="{25BA54BD-C84D-46CE-8B72-31BFB26ABA43}" type="slidenum">
              <a:rPr lang="nl-NL" smtClean="0"/>
              <a:pPr rtl="0"/>
              <a:t>‹nr.›</a:t>
            </a:fld>
            <a:endParaRPr lang="nl-NL" dirty="0"/>
          </a:p>
        </p:txBody>
      </p:sp>
    </p:spTree>
    <p:extLst>
      <p:ext uri="{BB962C8B-B14F-4D97-AF65-F5344CB8AC3E}">
        <p14:creationId xmlns:p14="http://schemas.microsoft.com/office/powerpoint/2010/main" val="3307003571"/>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30" name="Title 1"/>
          <p:cNvSpPr>
            <a:spLocks noGrp="1"/>
          </p:cNvSpPr>
          <p:nvPr>
            <p:ph type="title"/>
          </p:nvPr>
        </p:nvSpPr>
        <p:spPr>
          <a:xfrm>
            <a:off x="1141114" y="609600"/>
            <a:ext cx="9903419" cy="1905000"/>
          </a:xfrm>
        </p:spPr>
        <p:txBody>
          <a:bodyPr/>
          <a:lstStyle/>
          <a:p>
            <a:r>
              <a:rPr lang="nl-NL"/>
              <a:t>Klik om stijl te bewerken</a:t>
            </a:r>
            <a:endParaRPr lang="en-US" dirty="0"/>
          </a:p>
        </p:txBody>
      </p:sp>
      <p:sp>
        <p:nvSpPr>
          <p:cNvPr id="19" name="Text Placeholder 2"/>
          <p:cNvSpPr>
            <a:spLocks noGrp="1"/>
          </p:cNvSpPr>
          <p:nvPr>
            <p:ph type="body" idx="1"/>
          </p:nvPr>
        </p:nvSpPr>
        <p:spPr>
          <a:xfrm>
            <a:off x="1141116" y="4404596"/>
            <a:ext cx="3194408" cy="576262"/>
          </a:xfrm>
        </p:spPr>
        <p:txBody>
          <a:bodyPr anchor="b">
            <a:noAutofit/>
          </a:bodyPr>
          <a:lstStyle>
            <a:lvl1pPr marL="0" indent="0">
              <a:lnSpc>
                <a:spcPct val="90000"/>
              </a:lnSpc>
              <a:buNone/>
              <a:defRPr sz="1999" b="0" cap="all" baseline="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nl-NL"/>
              <a:t>Klikken om de tekststijl van het model te bewerken</a:t>
            </a:r>
          </a:p>
        </p:txBody>
      </p:sp>
      <p:sp>
        <p:nvSpPr>
          <p:cNvPr id="20" name="Picture Placeholder 2"/>
          <p:cNvSpPr>
            <a:spLocks noGrp="1" noChangeAspect="1"/>
          </p:cNvSpPr>
          <p:nvPr>
            <p:ph type="pic" idx="15"/>
          </p:nvPr>
        </p:nvSpPr>
        <p:spPr>
          <a:xfrm>
            <a:off x="1141116" y="2666998"/>
            <a:ext cx="3194408"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999" dirty="0"/>
            </a:lvl1pPr>
          </a:lstStyle>
          <a:p>
            <a:pPr marL="0" lvl="0" indent="0">
              <a:buNone/>
            </a:pPr>
            <a:r>
              <a:rPr lang="nl-NL"/>
              <a:t>Klik op het pictogram als u een afbeelding wilt toevoegen</a:t>
            </a:r>
            <a:endParaRPr lang="en-US" dirty="0"/>
          </a:p>
        </p:txBody>
      </p:sp>
      <p:sp>
        <p:nvSpPr>
          <p:cNvPr id="21" name="Text Placeholder 3"/>
          <p:cNvSpPr>
            <a:spLocks noGrp="1"/>
          </p:cNvSpPr>
          <p:nvPr>
            <p:ph type="body" sz="half" idx="18"/>
          </p:nvPr>
        </p:nvSpPr>
        <p:spPr>
          <a:xfrm>
            <a:off x="1141116" y="4980859"/>
            <a:ext cx="3194408" cy="817843"/>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nl-NL"/>
              <a:t>Klikken om de tekststijl van het model te bewerken</a:t>
            </a:r>
          </a:p>
        </p:txBody>
      </p:sp>
      <p:sp>
        <p:nvSpPr>
          <p:cNvPr id="22" name="Text Placeholder 4"/>
          <p:cNvSpPr>
            <a:spLocks noGrp="1"/>
          </p:cNvSpPr>
          <p:nvPr>
            <p:ph type="body" sz="quarter" idx="3"/>
          </p:nvPr>
        </p:nvSpPr>
        <p:spPr>
          <a:xfrm>
            <a:off x="4487884" y="4404596"/>
            <a:ext cx="3199567" cy="576262"/>
          </a:xfrm>
        </p:spPr>
        <p:txBody>
          <a:bodyPr anchor="b">
            <a:noAutofit/>
          </a:bodyPr>
          <a:lstStyle>
            <a:lvl1pPr marL="0" indent="0">
              <a:lnSpc>
                <a:spcPct val="90000"/>
              </a:lnSpc>
              <a:buNone/>
              <a:defRPr sz="1999" b="0" cap="all" baseline="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nl-NL"/>
              <a:t>Klikken om de tekststijl van het model te bewerken</a:t>
            </a:r>
          </a:p>
        </p:txBody>
      </p:sp>
      <p:sp>
        <p:nvSpPr>
          <p:cNvPr id="23" name="Picture Placeholder 2"/>
          <p:cNvSpPr>
            <a:spLocks noGrp="1" noChangeAspect="1"/>
          </p:cNvSpPr>
          <p:nvPr>
            <p:ph type="pic" idx="21"/>
          </p:nvPr>
        </p:nvSpPr>
        <p:spPr>
          <a:xfrm>
            <a:off x="4487884" y="2666998"/>
            <a:ext cx="3198107"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999" dirty="0"/>
            </a:lvl1pPr>
          </a:lstStyle>
          <a:p>
            <a:pPr marL="0" lvl="0" indent="0">
              <a:buNone/>
            </a:pPr>
            <a:r>
              <a:rPr lang="nl-NL"/>
              <a:t>Klik op het pictogram als u een afbeelding wilt toevoegen</a:t>
            </a:r>
            <a:endParaRPr lang="en-US" dirty="0"/>
          </a:p>
        </p:txBody>
      </p:sp>
      <p:sp>
        <p:nvSpPr>
          <p:cNvPr id="24" name="Text Placeholder 3"/>
          <p:cNvSpPr>
            <a:spLocks noGrp="1"/>
          </p:cNvSpPr>
          <p:nvPr>
            <p:ph type="body" sz="half" idx="19"/>
          </p:nvPr>
        </p:nvSpPr>
        <p:spPr>
          <a:xfrm>
            <a:off x="4486424" y="4980857"/>
            <a:ext cx="3199567" cy="810342"/>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nl-NL"/>
              <a:t>Klikken om de tekststijl van het model te bewerken</a:t>
            </a:r>
          </a:p>
        </p:txBody>
      </p:sp>
      <p:sp>
        <p:nvSpPr>
          <p:cNvPr id="25" name="Text Placeholder 4"/>
          <p:cNvSpPr>
            <a:spLocks noGrp="1"/>
          </p:cNvSpPr>
          <p:nvPr>
            <p:ph type="body" sz="quarter" idx="13"/>
          </p:nvPr>
        </p:nvSpPr>
        <p:spPr>
          <a:xfrm>
            <a:off x="7850523" y="4404595"/>
            <a:ext cx="3189910" cy="576262"/>
          </a:xfrm>
        </p:spPr>
        <p:txBody>
          <a:bodyPr anchor="b">
            <a:noAutofit/>
          </a:bodyPr>
          <a:lstStyle>
            <a:lvl1pPr marL="0" indent="0">
              <a:lnSpc>
                <a:spcPct val="90000"/>
              </a:lnSpc>
              <a:buNone/>
              <a:defRPr sz="1999" b="0" cap="all" baseline="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nl-NL"/>
              <a:t>Klikken om de tekststijl van het model te bewerken</a:t>
            </a:r>
          </a:p>
        </p:txBody>
      </p:sp>
      <p:sp>
        <p:nvSpPr>
          <p:cNvPr id="26" name="Picture Placeholder 2"/>
          <p:cNvSpPr>
            <a:spLocks noGrp="1" noChangeAspect="1"/>
          </p:cNvSpPr>
          <p:nvPr>
            <p:ph type="pic" idx="22"/>
          </p:nvPr>
        </p:nvSpPr>
        <p:spPr>
          <a:xfrm>
            <a:off x="7850398" y="2666998"/>
            <a:ext cx="3194137"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999" dirty="0"/>
            </a:lvl1pPr>
          </a:lstStyle>
          <a:p>
            <a:pPr marL="0" lvl="0" indent="0">
              <a:buNone/>
            </a:pPr>
            <a:r>
              <a:rPr lang="nl-NL"/>
              <a:t>Klik op het pictogram als u een afbeelding wilt toevoegen</a:t>
            </a:r>
            <a:endParaRPr lang="en-US" dirty="0"/>
          </a:p>
        </p:txBody>
      </p:sp>
      <p:sp>
        <p:nvSpPr>
          <p:cNvPr id="27" name="Text Placeholder 3"/>
          <p:cNvSpPr>
            <a:spLocks noGrp="1"/>
          </p:cNvSpPr>
          <p:nvPr>
            <p:ph type="body" sz="half" idx="20"/>
          </p:nvPr>
        </p:nvSpPr>
        <p:spPr>
          <a:xfrm>
            <a:off x="7850397" y="4980855"/>
            <a:ext cx="3194136" cy="810345"/>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nl-NL"/>
              <a:t>Klikken om de tekststijl van het model te bewerken</a:t>
            </a:r>
          </a:p>
        </p:txBody>
      </p:sp>
      <p:sp>
        <p:nvSpPr>
          <p:cNvPr id="3" name="Date Placeholder 2"/>
          <p:cNvSpPr>
            <a:spLocks noGrp="1"/>
          </p:cNvSpPr>
          <p:nvPr>
            <p:ph type="dt" sz="half" idx="10"/>
          </p:nvPr>
        </p:nvSpPr>
        <p:spPr/>
        <p:txBody>
          <a:bodyPr/>
          <a:lstStyle/>
          <a:p>
            <a:pPr rtl="0"/>
            <a:fld id="{02EFDAAA-1B16-43E8-8F08-084664AE5AE3}" type="datetime1">
              <a:rPr lang="nl-NL" smtClean="0"/>
              <a:t>5-11-2019</a:t>
            </a:fld>
            <a:endParaRPr lang="nl-NL" dirty="0"/>
          </a:p>
        </p:txBody>
      </p:sp>
      <p:sp>
        <p:nvSpPr>
          <p:cNvPr id="4" name="Footer Placeholder 3"/>
          <p:cNvSpPr>
            <a:spLocks noGrp="1"/>
          </p:cNvSpPr>
          <p:nvPr>
            <p:ph type="ftr" sz="quarter" idx="11"/>
          </p:nvPr>
        </p:nvSpPr>
        <p:spPr/>
        <p:txBody>
          <a:bodyPr/>
          <a:lstStyle/>
          <a:p>
            <a:pPr rtl="0"/>
            <a:endParaRPr lang="nl-NL" dirty="0"/>
          </a:p>
        </p:txBody>
      </p:sp>
      <p:sp>
        <p:nvSpPr>
          <p:cNvPr id="5" name="Slide Number Placeholder 4"/>
          <p:cNvSpPr>
            <a:spLocks noGrp="1"/>
          </p:cNvSpPr>
          <p:nvPr>
            <p:ph type="sldNum" sz="quarter" idx="12"/>
          </p:nvPr>
        </p:nvSpPr>
        <p:spPr/>
        <p:txBody>
          <a:bodyPr/>
          <a:lstStyle/>
          <a:p>
            <a:pPr rtl="0"/>
            <a:fld id="{25BA54BD-C84D-46CE-8B72-31BFB26ABA43}" type="slidenum">
              <a:rPr lang="nl-NL" smtClean="0"/>
              <a:pPr rtl="0"/>
              <a:t>‹nr.›</a:t>
            </a:fld>
            <a:endParaRPr lang="nl-NL" dirty="0"/>
          </a:p>
        </p:txBody>
      </p:sp>
    </p:spTree>
    <p:extLst>
      <p:ext uri="{BB962C8B-B14F-4D97-AF65-F5344CB8AC3E}">
        <p14:creationId xmlns:p14="http://schemas.microsoft.com/office/powerpoint/2010/main" val="3520446992"/>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pPr rtl="0"/>
            <a:fld id="{02EFDAAA-1B16-43E8-8F08-084664AE5AE3}" type="datetime1">
              <a:rPr lang="nl-NL" smtClean="0"/>
              <a:t>5-11-2019</a:t>
            </a:fld>
            <a:endParaRPr lang="nl-NL" dirty="0"/>
          </a:p>
        </p:txBody>
      </p:sp>
      <p:sp>
        <p:nvSpPr>
          <p:cNvPr id="5" name="Footer Placeholder 4"/>
          <p:cNvSpPr>
            <a:spLocks noGrp="1"/>
          </p:cNvSpPr>
          <p:nvPr>
            <p:ph type="ftr" sz="quarter" idx="11"/>
          </p:nvPr>
        </p:nvSpPr>
        <p:spPr/>
        <p:txBody>
          <a:bodyPr/>
          <a:lstStyle/>
          <a:p>
            <a:pPr rtl="0"/>
            <a:endParaRPr lang="nl-NL" dirty="0"/>
          </a:p>
        </p:txBody>
      </p:sp>
      <p:sp>
        <p:nvSpPr>
          <p:cNvPr id="6" name="Slide Number Placeholder 5"/>
          <p:cNvSpPr>
            <a:spLocks noGrp="1"/>
          </p:cNvSpPr>
          <p:nvPr>
            <p:ph type="sldNum" sz="quarter" idx="12"/>
          </p:nvPr>
        </p:nvSpPr>
        <p:spPr/>
        <p:txBody>
          <a:bodyPr/>
          <a:lstStyle/>
          <a:p>
            <a:pPr rtl="0"/>
            <a:fld id="{25BA54BD-C84D-46CE-8B72-31BFB26ABA43}" type="slidenum">
              <a:rPr lang="nl-NL" smtClean="0"/>
              <a:pPr rtl="0"/>
              <a:t>‹nr.›</a:t>
            </a:fld>
            <a:endParaRPr lang="nl-NL" dirty="0"/>
          </a:p>
        </p:txBody>
      </p:sp>
    </p:spTree>
    <p:extLst>
      <p:ext uri="{BB962C8B-B14F-4D97-AF65-F5344CB8AC3E}">
        <p14:creationId xmlns:p14="http://schemas.microsoft.com/office/powerpoint/2010/main" val="594085635"/>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0046" y="609600"/>
            <a:ext cx="2004489" cy="5181601"/>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1141113" y="609600"/>
            <a:ext cx="7746572" cy="5181601"/>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pPr rtl="0"/>
            <a:fld id="{02EFDAAA-1B16-43E8-8F08-084664AE5AE3}" type="datetime1">
              <a:rPr lang="nl-NL" smtClean="0"/>
              <a:t>5-11-2019</a:t>
            </a:fld>
            <a:endParaRPr lang="nl-NL" dirty="0"/>
          </a:p>
        </p:txBody>
      </p:sp>
      <p:sp>
        <p:nvSpPr>
          <p:cNvPr id="5" name="Footer Placeholder 4"/>
          <p:cNvSpPr>
            <a:spLocks noGrp="1"/>
          </p:cNvSpPr>
          <p:nvPr>
            <p:ph type="ftr" sz="quarter" idx="11"/>
          </p:nvPr>
        </p:nvSpPr>
        <p:spPr/>
        <p:txBody>
          <a:bodyPr/>
          <a:lstStyle/>
          <a:p>
            <a:pPr rtl="0"/>
            <a:endParaRPr lang="nl-NL" dirty="0"/>
          </a:p>
        </p:txBody>
      </p:sp>
      <p:sp>
        <p:nvSpPr>
          <p:cNvPr id="6" name="Slide Number Placeholder 5"/>
          <p:cNvSpPr>
            <a:spLocks noGrp="1"/>
          </p:cNvSpPr>
          <p:nvPr>
            <p:ph type="sldNum" sz="quarter" idx="12"/>
          </p:nvPr>
        </p:nvSpPr>
        <p:spPr/>
        <p:txBody>
          <a:bodyPr/>
          <a:lstStyle/>
          <a:p>
            <a:pPr rtl="0"/>
            <a:fld id="{25BA54BD-C84D-46CE-8B72-31BFB26ABA43}" type="slidenum">
              <a:rPr lang="nl-NL" smtClean="0"/>
              <a:pPr rtl="0"/>
              <a:t>‹nr.›</a:t>
            </a:fld>
            <a:endParaRPr lang="nl-NL" dirty="0"/>
          </a:p>
        </p:txBody>
      </p:sp>
    </p:spTree>
    <p:extLst>
      <p:ext uri="{BB962C8B-B14F-4D97-AF65-F5344CB8AC3E}">
        <p14:creationId xmlns:p14="http://schemas.microsoft.com/office/powerpoint/2010/main" val="3414832449"/>
      </p:ext>
    </p:extLst>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1522414" y="274638"/>
            <a:ext cx="9143998" cy="1020762"/>
          </a:xfrm>
        </p:spPr>
        <p:txBody>
          <a:bodyPr rtlCol="0"/>
          <a:lstStyle>
            <a:lvl1pPr>
              <a:defRPr/>
            </a:lvl1pPr>
          </a:lstStyle>
          <a:p>
            <a:pPr rtl="0"/>
            <a:r>
              <a:rPr lang="nl-NL"/>
              <a:t>Klik om stijl te bewerken</a:t>
            </a:r>
            <a:endParaRPr lang="nl-NL" dirty="0"/>
          </a:p>
        </p:txBody>
      </p:sp>
      <p:grpSp>
        <p:nvGrpSpPr>
          <p:cNvPr id="160" name="lijn" descr="Afbeelding van lijn"/>
          <p:cNvGrpSpPr/>
          <p:nvPr/>
        </p:nvGrpSpPr>
        <p:grpSpPr bwMode="invGray">
          <a:xfrm>
            <a:off x="1522413" y="1514475"/>
            <a:ext cx="10569575" cy="64008"/>
            <a:chOff x="1522413" y="1514475"/>
            <a:chExt cx="10569575" cy="64008"/>
          </a:xfrm>
        </p:grpSpPr>
        <p:sp>
          <p:nvSpPr>
            <p:cNvPr id="161" name="Vrije vorm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2" name="Vrije vorm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3" name="Vrije vorm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4"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5"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6"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7"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8"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9"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0"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1"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2"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3"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4"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5"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6"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7"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8"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9"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0"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1"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2"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3"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4"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5"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6"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7"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8"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9"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0"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1"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2"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3"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4"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5"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6"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7"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8"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9"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0"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1"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2"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3"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4"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5"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6"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7"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8"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9"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0"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1"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2"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3"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4"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5"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6"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7"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8"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9"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0"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1"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2"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3"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4"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5"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6"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7"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8"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9"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0"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1"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2"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3"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4"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sp>
        <p:nvSpPr>
          <p:cNvPr id="3" name="Tijdelijke aanduiding voor tekst 2"/>
          <p:cNvSpPr>
            <a:spLocks noGrp="1"/>
          </p:cNvSpPr>
          <p:nvPr>
            <p:ph type="body" idx="1"/>
          </p:nvPr>
        </p:nvSpPr>
        <p:spPr>
          <a:xfrm>
            <a:off x="1522413" y="1905000"/>
            <a:ext cx="4416552" cy="762000"/>
          </a:xfrm>
        </p:spPr>
        <p:txBody>
          <a:bodyPr rtlCol="0"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a:t>Tekststijl van het model bewerken</a:t>
            </a:r>
          </a:p>
        </p:txBody>
      </p:sp>
      <p:sp>
        <p:nvSpPr>
          <p:cNvPr id="4" name="Tijdelijke aanduiding voor inhoud 3"/>
          <p:cNvSpPr>
            <a:spLocks noGrp="1"/>
          </p:cNvSpPr>
          <p:nvPr>
            <p:ph sz="half" idx="2"/>
          </p:nvPr>
        </p:nvSpPr>
        <p:spPr>
          <a:xfrm>
            <a:off x="1522413" y="2819399"/>
            <a:ext cx="4416552" cy="3352801"/>
          </a:xfrm>
        </p:spPr>
        <p:txBody>
          <a:bodyPr rtlCol="0"/>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rtl="0"/>
            <a:r>
              <a:rPr lang="nl-NL"/>
              <a:t>Tekststijl van het model bewerken</a:t>
            </a:r>
          </a:p>
          <a:p>
            <a:pPr lvl="1" rtl="0"/>
            <a:r>
              <a:rPr lang="nl-NL"/>
              <a:t>Tweede niveau</a:t>
            </a:r>
          </a:p>
          <a:p>
            <a:pPr lvl="2" rtl="0"/>
            <a:r>
              <a:rPr lang="nl-NL"/>
              <a:t>Derde niveau</a:t>
            </a:r>
          </a:p>
          <a:p>
            <a:pPr lvl="3" rtl="0"/>
            <a:r>
              <a:rPr lang="nl-NL"/>
              <a:t>Vierde niveau</a:t>
            </a:r>
          </a:p>
          <a:p>
            <a:pPr lvl="4" rtl="0"/>
            <a:r>
              <a:rPr lang="nl-NL"/>
              <a:t>Vijfde niveau</a:t>
            </a:r>
            <a:endParaRPr lang="nl-NL" dirty="0"/>
          </a:p>
        </p:txBody>
      </p:sp>
      <p:sp>
        <p:nvSpPr>
          <p:cNvPr id="5" name="Tijdelijke aanduiding voor tekst 4"/>
          <p:cNvSpPr>
            <a:spLocks noGrp="1"/>
          </p:cNvSpPr>
          <p:nvPr>
            <p:ph type="body" sz="quarter" idx="3"/>
          </p:nvPr>
        </p:nvSpPr>
        <p:spPr>
          <a:xfrm>
            <a:off x="6249860" y="1905000"/>
            <a:ext cx="4416552" cy="762000"/>
          </a:xfrm>
        </p:spPr>
        <p:txBody>
          <a:bodyPr rtlCol="0"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a:t>Tekststijl van het model bewerken</a:t>
            </a:r>
          </a:p>
        </p:txBody>
      </p:sp>
      <p:sp>
        <p:nvSpPr>
          <p:cNvPr id="8" name="Tijdelijke aanduiding voor voettekst 7"/>
          <p:cNvSpPr>
            <a:spLocks noGrp="1"/>
          </p:cNvSpPr>
          <p:nvPr>
            <p:ph type="ftr" sz="quarter" idx="11"/>
          </p:nvPr>
        </p:nvSpPr>
        <p:spPr/>
        <p:txBody>
          <a:bodyPr rtlCol="0"/>
          <a:lstStyle/>
          <a:p>
            <a:pPr rtl="0"/>
            <a:endParaRPr lang="nl-NL" dirty="0"/>
          </a:p>
        </p:txBody>
      </p:sp>
      <p:sp>
        <p:nvSpPr>
          <p:cNvPr id="7" name="Tijdelijke aanduiding voor datum 6"/>
          <p:cNvSpPr>
            <a:spLocks noGrp="1"/>
          </p:cNvSpPr>
          <p:nvPr>
            <p:ph type="dt" sz="half" idx="10"/>
          </p:nvPr>
        </p:nvSpPr>
        <p:spPr/>
        <p:txBody>
          <a:bodyPr rtlCol="0"/>
          <a:lstStyle/>
          <a:p>
            <a:pPr rtl="0"/>
            <a:fld id="{59BD0B91-EF26-43B9-ADFF-74CD5B2524BF}" type="datetime1">
              <a:rPr lang="nl-NL" smtClean="0"/>
              <a:t>5-11-2019</a:t>
            </a:fld>
            <a:endParaRPr lang="nl-NL" dirty="0"/>
          </a:p>
        </p:txBody>
      </p:sp>
      <p:sp>
        <p:nvSpPr>
          <p:cNvPr id="9" name="Tijdelijke aanduiding voor dianummer 8"/>
          <p:cNvSpPr>
            <a:spLocks noGrp="1"/>
          </p:cNvSpPr>
          <p:nvPr>
            <p:ph type="sldNum" sz="quarter" idx="12"/>
          </p:nvPr>
        </p:nvSpPr>
        <p:spPr/>
        <p:txBody>
          <a:bodyPr rtlCol="0"/>
          <a:lstStyle/>
          <a:p>
            <a:pPr rtl="0"/>
            <a:fld id="{25BA54BD-C84D-46CE-8B72-31BFB26ABA43}" type="slidenum">
              <a:rPr lang="nl-NL" smtClean="0"/>
              <a:t>‹nr.›</a:t>
            </a:fld>
            <a:endParaRPr lang="nl-NL" dirty="0"/>
          </a:p>
        </p:txBody>
      </p:sp>
      <p:sp>
        <p:nvSpPr>
          <p:cNvPr id="85" name="Tijdelijke aanduiding voor inhoud 3"/>
          <p:cNvSpPr>
            <a:spLocks noGrp="1"/>
          </p:cNvSpPr>
          <p:nvPr>
            <p:ph sz="half" idx="13"/>
          </p:nvPr>
        </p:nvSpPr>
        <p:spPr>
          <a:xfrm>
            <a:off x="6249860" y="2819400"/>
            <a:ext cx="4416552" cy="3352801"/>
          </a:xfrm>
        </p:spPr>
        <p:txBody>
          <a:bodyPr rtlCol="0"/>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rtl="0"/>
            <a:r>
              <a:rPr lang="nl-NL"/>
              <a:t>Tekststijl van het model bewerken</a:t>
            </a:r>
          </a:p>
          <a:p>
            <a:pPr lvl="1" rtl="0"/>
            <a:r>
              <a:rPr lang="nl-NL"/>
              <a:t>Tweede niveau</a:t>
            </a:r>
          </a:p>
          <a:p>
            <a:pPr lvl="2" rtl="0"/>
            <a:r>
              <a:rPr lang="nl-NL"/>
              <a:t>Derde niveau</a:t>
            </a:r>
          </a:p>
          <a:p>
            <a:pPr lvl="3" rtl="0"/>
            <a:r>
              <a:rPr lang="nl-NL"/>
              <a:t>Vierde niveau</a:t>
            </a:r>
          </a:p>
          <a:p>
            <a:pPr lvl="4" rtl="0"/>
            <a:r>
              <a:rPr lang="nl-NL"/>
              <a:t>Vijfde niveau</a:t>
            </a:r>
            <a:endParaRPr lang="nl-NL" dirty="0"/>
          </a:p>
        </p:txBody>
      </p:sp>
    </p:spTree>
    <p:extLst>
      <p:ext uri="{BB962C8B-B14F-4D97-AF65-F5344CB8AC3E}">
        <p14:creationId xmlns:p14="http://schemas.microsoft.com/office/powerpoint/2010/main" val="418249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pPr rtl="0"/>
            <a:fld id="{02EFDAAA-1B16-43E8-8F08-084664AE5AE3}" type="datetime1">
              <a:rPr lang="nl-NL" smtClean="0"/>
              <a:t>5-11-2019</a:t>
            </a:fld>
            <a:endParaRPr lang="nl-NL" dirty="0"/>
          </a:p>
        </p:txBody>
      </p:sp>
      <p:sp>
        <p:nvSpPr>
          <p:cNvPr id="5" name="Footer Placeholder 4"/>
          <p:cNvSpPr>
            <a:spLocks noGrp="1"/>
          </p:cNvSpPr>
          <p:nvPr>
            <p:ph type="ftr" sz="quarter" idx="11"/>
          </p:nvPr>
        </p:nvSpPr>
        <p:spPr/>
        <p:txBody>
          <a:bodyPr/>
          <a:lstStyle/>
          <a:p>
            <a:pPr rtl="0"/>
            <a:endParaRPr lang="nl-NL" dirty="0"/>
          </a:p>
        </p:txBody>
      </p:sp>
      <p:sp>
        <p:nvSpPr>
          <p:cNvPr id="6" name="Slide Number Placeholder 5"/>
          <p:cNvSpPr>
            <a:spLocks noGrp="1"/>
          </p:cNvSpPr>
          <p:nvPr>
            <p:ph type="sldNum" sz="quarter" idx="12"/>
          </p:nvPr>
        </p:nvSpPr>
        <p:spPr/>
        <p:txBody>
          <a:bodyPr/>
          <a:lstStyle/>
          <a:p>
            <a:pPr rtl="0"/>
            <a:fld id="{25BA54BD-C84D-46CE-8B72-31BFB26ABA43}" type="slidenum">
              <a:rPr lang="nl-NL" smtClean="0"/>
              <a:pPr rtl="0"/>
              <a:t>‹nr.›</a:t>
            </a:fld>
            <a:endParaRPr lang="nl-NL" dirty="0"/>
          </a:p>
        </p:txBody>
      </p:sp>
    </p:spTree>
    <p:extLst>
      <p:ext uri="{BB962C8B-B14F-4D97-AF65-F5344CB8AC3E}">
        <p14:creationId xmlns:p14="http://schemas.microsoft.com/office/powerpoint/2010/main" val="1488331529"/>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141114" y="1419227"/>
            <a:ext cx="9903420" cy="2852737"/>
          </a:xfrm>
        </p:spPr>
        <p:txBody>
          <a:bodyPr anchor="b">
            <a:normAutofit/>
          </a:bodyPr>
          <a:lstStyle>
            <a:lvl1pPr>
              <a:defRPr sz="3599"/>
            </a:lvl1pPr>
          </a:lstStyle>
          <a:p>
            <a:r>
              <a:rPr lang="nl-NL"/>
              <a:t>Klik om stijl te bewerken</a:t>
            </a:r>
            <a:endParaRPr lang="en-US" dirty="0"/>
          </a:p>
        </p:txBody>
      </p:sp>
      <p:sp>
        <p:nvSpPr>
          <p:cNvPr id="3" name="Text Placeholder 2"/>
          <p:cNvSpPr>
            <a:spLocks noGrp="1"/>
          </p:cNvSpPr>
          <p:nvPr>
            <p:ph type="body" idx="1"/>
          </p:nvPr>
        </p:nvSpPr>
        <p:spPr>
          <a:xfrm>
            <a:off x="1141114" y="4424362"/>
            <a:ext cx="9903420" cy="1374776"/>
          </a:xfrm>
        </p:spPr>
        <p:txBody>
          <a:bodyPr>
            <a:normAutofit/>
          </a:bodyPr>
          <a:lstStyle>
            <a:lvl1pPr marL="0" indent="0">
              <a:buNone/>
              <a:defRPr sz="1799" cap="all" baseline="0">
                <a:solidFill>
                  <a:schemeClr val="tx1">
                    <a:tint val="75000"/>
                  </a:schemeClr>
                </a:solidFill>
              </a:defRPr>
            </a:lvl1pPr>
            <a:lvl2pPr marL="457063" indent="0">
              <a:buNone/>
              <a:defRPr sz="1799">
                <a:solidFill>
                  <a:schemeClr val="tx1">
                    <a:tint val="75000"/>
                  </a:schemeClr>
                </a:solidFill>
              </a:defRPr>
            </a:lvl2pPr>
            <a:lvl3pPr marL="914126" indent="0">
              <a:buNone/>
              <a:defRPr sz="1799">
                <a:solidFill>
                  <a:schemeClr val="tx1">
                    <a:tint val="75000"/>
                  </a:schemeClr>
                </a:solidFill>
              </a:defRPr>
            </a:lvl3pPr>
            <a:lvl4pPr marL="1371189" indent="0">
              <a:buNone/>
              <a:defRPr sz="1600">
                <a:solidFill>
                  <a:schemeClr val="tx1">
                    <a:tint val="75000"/>
                  </a:schemeClr>
                </a:solidFill>
              </a:defRPr>
            </a:lvl4pPr>
            <a:lvl5pPr marL="1828251" indent="0">
              <a:buNone/>
              <a:defRPr sz="1600">
                <a:solidFill>
                  <a:schemeClr val="tx1">
                    <a:tint val="75000"/>
                  </a:schemeClr>
                </a:solidFill>
              </a:defRPr>
            </a:lvl5pPr>
            <a:lvl6pPr marL="2285314" indent="0">
              <a:buNone/>
              <a:defRPr sz="1600">
                <a:solidFill>
                  <a:schemeClr val="tx1">
                    <a:tint val="75000"/>
                  </a:schemeClr>
                </a:solidFill>
              </a:defRPr>
            </a:lvl6pPr>
            <a:lvl7pPr marL="2742377" indent="0">
              <a:buNone/>
              <a:defRPr sz="1600">
                <a:solidFill>
                  <a:schemeClr val="tx1">
                    <a:tint val="75000"/>
                  </a:schemeClr>
                </a:solidFill>
              </a:defRPr>
            </a:lvl7pPr>
            <a:lvl8pPr marL="3199440" indent="0">
              <a:buNone/>
              <a:defRPr sz="1600">
                <a:solidFill>
                  <a:schemeClr val="tx1">
                    <a:tint val="75000"/>
                  </a:schemeClr>
                </a:solidFill>
              </a:defRPr>
            </a:lvl8pPr>
            <a:lvl9pPr marL="3656503"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pPr rtl="0"/>
            <a:fld id="{224B533B-F90F-4F9B-A5D4-3D47686AA61C}" type="datetime1">
              <a:rPr lang="nl-NL" smtClean="0"/>
              <a:t>5-11-2019</a:t>
            </a:fld>
            <a:endParaRPr lang="nl-NL" dirty="0"/>
          </a:p>
        </p:txBody>
      </p:sp>
      <p:sp>
        <p:nvSpPr>
          <p:cNvPr id="5" name="Footer Placeholder 4"/>
          <p:cNvSpPr>
            <a:spLocks noGrp="1"/>
          </p:cNvSpPr>
          <p:nvPr>
            <p:ph type="ftr" sz="quarter" idx="11"/>
          </p:nvPr>
        </p:nvSpPr>
        <p:spPr/>
        <p:txBody>
          <a:bodyPr/>
          <a:lstStyle/>
          <a:p>
            <a:pPr rtl="0"/>
            <a:endParaRPr lang="nl-NL" dirty="0"/>
          </a:p>
        </p:txBody>
      </p:sp>
      <p:sp>
        <p:nvSpPr>
          <p:cNvPr id="6" name="Slide Number Placeholder 5"/>
          <p:cNvSpPr>
            <a:spLocks noGrp="1"/>
          </p:cNvSpPr>
          <p:nvPr>
            <p:ph type="sldNum" sz="quarter" idx="12"/>
          </p:nvPr>
        </p:nvSpPr>
        <p:spPr/>
        <p:txBody>
          <a:bodyPr/>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595570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141113" y="2249486"/>
            <a:ext cx="4877119" cy="3541714"/>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170593" y="2249486"/>
            <a:ext cx="4873941" cy="3541714"/>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pPr rtl="0"/>
            <a:fld id="{02EFDAAA-1B16-43E8-8F08-084664AE5AE3}" type="datetime1">
              <a:rPr lang="nl-NL" smtClean="0"/>
              <a:t>5-11-2019</a:t>
            </a:fld>
            <a:endParaRPr lang="nl-NL" dirty="0"/>
          </a:p>
        </p:txBody>
      </p:sp>
      <p:sp>
        <p:nvSpPr>
          <p:cNvPr id="6" name="Footer Placeholder 5"/>
          <p:cNvSpPr>
            <a:spLocks noGrp="1"/>
          </p:cNvSpPr>
          <p:nvPr>
            <p:ph type="ftr" sz="quarter" idx="11"/>
          </p:nvPr>
        </p:nvSpPr>
        <p:spPr/>
        <p:txBody>
          <a:bodyPr/>
          <a:lstStyle/>
          <a:p>
            <a:pPr rtl="0"/>
            <a:endParaRPr lang="nl-NL" dirty="0"/>
          </a:p>
        </p:txBody>
      </p:sp>
      <p:sp>
        <p:nvSpPr>
          <p:cNvPr id="7" name="Slide Number Placeholder 6"/>
          <p:cNvSpPr>
            <a:spLocks noGrp="1"/>
          </p:cNvSpPr>
          <p:nvPr>
            <p:ph type="sldNum" sz="quarter" idx="12"/>
          </p:nvPr>
        </p:nvSpPr>
        <p:spPr/>
        <p:txBody>
          <a:bodyPr/>
          <a:lstStyle/>
          <a:p>
            <a:pPr rtl="0"/>
            <a:fld id="{25BA54BD-C84D-46CE-8B72-31BFB26ABA43}" type="slidenum">
              <a:rPr lang="nl-NL" smtClean="0"/>
              <a:pPr rtl="0"/>
              <a:t>‹nr.›</a:t>
            </a:fld>
            <a:endParaRPr lang="nl-NL" dirty="0"/>
          </a:p>
        </p:txBody>
      </p:sp>
    </p:spTree>
    <p:extLst>
      <p:ext uri="{BB962C8B-B14F-4D97-AF65-F5344CB8AC3E}">
        <p14:creationId xmlns:p14="http://schemas.microsoft.com/office/powerpoint/2010/main" val="2068986538"/>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141114" y="619127"/>
            <a:ext cx="9903420" cy="1477961"/>
          </a:xfrm>
        </p:spPr>
        <p:txBody>
          <a:bodyPr/>
          <a:lstStyle/>
          <a:p>
            <a:r>
              <a:rPr lang="nl-NL"/>
              <a:t>Klik om stijl te bewerken</a:t>
            </a:r>
            <a:endParaRPr lang="en-US" dirty="0"/>
          </a:p>
        </p:txBody>
      </p:sp>
      <p:sp>
        <p:nvSpPr>
          <p:cNvPr id="3" name="Text Placeholder 2"/>
          <p:cNvSpPr>
            <a:spLocks noGrp="1"/>
          </p:cNvSpPr>
          <p:nvPr>
            <p:ph type="body" idx="1"/>
          </p:nvPr>
        </p:nvSpPr>
        <p:spPr>
          <a:xfrm>
            <a:off x="1369663" y="2249486"/>
            <a:ext cx="4648572" cy="823912"/>
          </a:xfrm>
        </p:spPr>
        <p:txBody>
          <a:bodyPr anchor="b"/>
          <a:lstStyle>
            <a:lvl1pPr marL="0" indent="0">
              <a:lnSpc>
                <a:spcPct val="90000"/>
              </a:lnSpc>
              <a:buNone/>
              <a:defRPr sz="2399" b="0" cap="all" baseline="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141113" y="3073398"/>
            <a:ext cx="4877121" cy="2717801"/>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399141" y="2249485"/>
            <a:ext cx="4645392" cy="823912"/>
          </a:xfrm>
        </p:spPr>
        <p:txBody>
          <a:bodyPr anchor="b"/>
          <a:lstStyle>
            <a:lvl1pPr marL="0" indent="0">
              <a:lnSpc>
                <a:spcPct val="90000"/>
              </a:lnSpc>
              <a:buNone/>
              <a:defRPr sz="2399" b="0" cap="all" baseline="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170593" y="3073398"/>
            <a:ext cx="4873940" cy="2717801"/>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pPr rtl="0"/>
            <a:fld id="{02EFDAAA-1B16-43E8-8F08-084664AE5AE3}" type="datetime1">
              <a:rPr lang="nl-NL" smtClean="0"/>
              <a:t>5-11-2019</a:t>
            </a:fld>
            <a:endParaRPr lang="nl-NL" dirty="0"/>
          </a:p>
        </p:txBody>
      </p:sp>
      <p:sp>
        <p:nvSpPr>
          <p:cNvPr id="8" name="Footer Placeholder 7"/>
          <p:cNvSpPr>
            <a:spLocks noGrp="1"/>
          </p:cNvSpPr>
          <p:nvPr>
            <p:ph type="ftr" sz="quarter" idx="11"/>
          </p:nvPr>
        </p:nvSpPr>
        <p:spPr/>
        <p:txBody>
          <a:bodyPr/>
          <a:lstStyle/>
          <a:p>
            <a:pPr rtl="0"/>
            <a:endParaRPr lang="nl-NL" dirty="0"/>
          </a:p>
        </p:txBody>
      </p:sp>
      <p:sp>
        <p:nvSpPr>
          <p:cNvPr id="9" name="Slide Number Placeholder 8"/>
          <p:cNvSpPr>
            <a:spLocks noGrp="1"/>
          </p:cNvSpPr>
          <p:nvPr>
            <p:ph type="sldNum" sz="quarter" idx="12"/>
          </p:nvPr>
        </p:nvSpPr>
        <p:spPr/>
        <p:txBody>
          <a:bodyPr/>
          <a:lstStyle/>
          <a:p>
            <a:pPr rtl="0"/>
            <a:fld id="{25BA54BD-C84D-46CE-8B72-31BFB26ABA43}" type="slidenum">
              <a:rPr lang="nl-NL" smtClean="0"/>
              <a:pPr rtl="0"/>
              <a:t>‹nr.›</a:t>
            </a:fld>
            <a:endParaRPr lang="nl-NL" dirty="0"/>
          </a:p>
        </p:txBody>
      </p:sp>
    </p:spTree>
    <p:extLst>
      <p:ext uri="{BB962C8B-B14F-4D97-AF65-F5344CB8AC3E}">
        <p14:creationId xmlns:p14="http://schemas.microsoft.com/office/powerpoint/2010/main" val="645616007"/>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pPr rtl="0"/>
            <a:fld id="{5E8064BC-C299-4982-8575-0E9FE687D6BA}" type="datetime1">
              <a:rPr lang="nl-NL" smtClean="0"/>
              <a:t>5-11-2019</a:t>
            </a:fld>
            <a:endParaRPr lang="nl-NL" dirty="0"/>
          </a:p>
        </p:txBody>
      </p:sp>
      <p:sp>
        <p:nvSpPr>
          <p:cNvPr id="4" name="Footer Placeholder 3"/>
          <p:cNvSpPr>
            <a:spLocks noGrp="1"/>
          </p:cNvSpPr>
          <p:nvPr>
            <p:ph type="ftr" sz="quarter" idx="11"/>
          </p:nvPr>
        </p:nvSpPr>
        <p:spPr/>
        <p:txBody>
          <a:bodyPr/>
          <a:lstStyle/>
          <a:p>
            <a:pPr rtl="0"/>
            <a:endParaRPr lang="nl-NL" dirty="0"/>
          </a:p>
        </p:txBody>
      </p:sp>
      <p:sp>
        <p:nvSpPr>
          <p:cNvPr id="5" name="Slide Number Placeholder 4"/>
          <p:cNvSpPr>
            <a:spLocks noGrp="1"/>
          </p:cNvSpPr>
          <p:nvPr>
            <p:ph type="sldNum" sz="quarter" idx="12"/>
          </p:nvPr>
        </p:nvSpPr>
        <p:spPr/>
        <p:txBody>
          <a:bodyPr/>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3762653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rtl="0"/>
            <a:fld id="{DF04B9DF-C999-4E28-8EF8-0EFEBA1D75BA}" type="datetime1">
              <a:rPr lang="nl-NL" smtClean="0"/>
              <a:t>5-11-2019</a:t>
            </a:fld>
            <a:endParaRPr lang="nl-NL" dirty="0"/>
          </a:p>
        </p:txBody>
      </p:sp>
      <p:sp>
        <p:nvSpPr>
          <p:cNvPr id="3" name="Footer Placeholder 2"/>
          <p:cNvSpPr>
            <a:spLocks noGrp="1"/>
          </p:cNvSpPr>
          <p:nvPr>
            <p:ph type="ftr" sz="quarter" idx="11"/>
          </p:nvPr>
        </p:nvSpPr>
        <p:spPr/>
        <p:txBody>
          <a:bodyPr/>
          <a:lstStyle/>
          <a:p>
            <a:pPr rtl="0"/>
            <a:endParaRPr lang="nl-NL" dirty="0"/>
          </a:p>
        </p:txBody>
      </p:sp>
      <p:sp>
        <p:nvSpPr>
          <p:cNvPr id="4" name="Slide Number Placeholder 3"/>
          <p:cNvSpPr>
            <a:spLocks noGrp="1"/>
          </p:cNvSpPr>
          <p:nvPr>
            <p:ph type="sldNum" sz="quarter" idx="12"/>
          </p:nvPr>
        </p:nvSpPr>
        <p:spPr/>
        <p:txBody>
          <a:bodyPr/>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3108463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6407" y="609601"/>
            <a:ext cx="3855033" cy="1639884"/>
          </a:xfrm>
        </p:spPr>
        <p:txBody>
          <a:bodyPr anchor="b"/>
          <a:lstStyle>
            <a:lvl1pPr>
              <a:defRPr sz="3199"/>
            </a:lvl1pPr>
          </a:lstStyle>
          <a:p>
            <a:r>
              <a:rPr lang="nl-NL"/>
              <a:t>Klik om stijl te bewerken</a:t>
            </a:r>
            <a:endParaRPr lang="en-US" dirty="0"/>
          </a:p>
        </p:txBody>
      </p:sp>
      <p:sp>
        <p:nvSpPr>
          <p:cNvPr id="3" name="Content Placeholder 2"/>
          <p:cNvSpPr>
            <a:spLocks noGrp="1"/>
          </p:cNvSpPr>
          <p:nvPr>
            <p:ph idx="1"/>
          </p:nvPr>
        </p:nvSpPr>
        <p:spPr>
          <a:xfrm>
            <a:off x="5154858" y="592666"/>
            <a:ext cx="5889675" cy="5198534"/>
          </a:xfrm>
        </p:spPr>
        <p:txBody>
          <a:bodyPr anchor="ct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46407" y="2249486"/>
            <a:ext cx="3855033" cy="3541714"/>
          </a:xfrm>
        </p:spPr>
        <p:txBody>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pPr rtl="0"/>
            <a:fld id="{02EFDAAA-1B16-43E8-8F08-084664AE5AE3}" type="datetime1">
              <a:rPr lang="nl-NL" smtClean="0"/>
              <a:t>5-11-2019</a:t>
            </a:fld>
            <a:endParaRPr lang="nl-NL" dirty="0"/>
          </a:p>
        </p:txBody>
      </p:sp>
      <p:sp>
        <p:nvSpPr>
          <p:cNvPr id="6" name="Footer Placeholder 5"/>
          <p:cNvSpPr>
            <a:spLocks noGrp="1"/>
          </p:cNvSpPr>
          <p:nvPr>
            <p:ph type="ftr" sz="quarter" idx="11"/>
          </p:nvPr>
        </p:nvSpPr>
        <p:spPr/>
        <p:txBody>
          <a:bodyPr/>
          <a:lstStyle/>
          <a:p>
            <a:pPr rtl="0"/>
            <a:endParaRPr lang="nl-NL" dirty="0"/>
          </a:p>
        </p:txBody>
      </p:sp>
      <p:sp>
        <p:nvSpPr>
          <p:cNvPr id="7" name="Slide Number Placeholder 6"/>
          <p:cNvSpPr>
            <a:spLocks noGrp="1"/>
          </p:cNvSpPr>
          <p:nvPr>
            <p:ph type="sldNum" sz="quarter" idx="12"/>
          </p:nvPr>
        </p:nvSpPr>
        <p:spPr/>
        <p:txBody>
          <a:bodyPr/>
          <a:lstStyle/>
          <a:p>
            <a:pPr rtl="0"/>
            <a:fld id="{25BA54BD-C84D-46CE-8B72-31BFB26ABA43}" type="slidenum">
              <a:rPr lang="nl-NL" smtClean="0"/>
              <a:pPr rtl="0"/>
              <a:t>‹nr.›</a:t>
            </a:fld>
            <a:endParaRPr lang="nl-NL" dirty="0"/>
          </a:p>
        </p:txBody>
      </p:sp>
    </p:spTree>
    <p:extLst>
      <p:ext uri="{BB962C8B-B14F-4D97-AF65-F5344CB8AC3E}">
        <p14:creationId xmlns:p14="http://schemas.microsoft.com/office/powerpoint/2010/main" val="3740257005"/>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1116" y="609600"/>
            <a:ext cx="5932963" cy="1639886"/>
          </a:xfrm>
        </p:spPr>
        <p:txBody>
          <a:bodyPr anchor="b"/>
          <a:lstStyle>
            <a:lvl1pPr>
              <a:defRPr sz="3199"/>
            </a:lvl1pPr>
          </a:lstStyle>
          <a:p>
            <a:r>
              <a:rPr lang="nl-NL"/>
              <a:t>Klik om stijl te bewerken</a:t>
            </a:r>
            <a:endParaRPr lang="en-US" dirty="0"/>
          </a:p>
        </p:txBody>
      </p:sp>
      <p:sp>
        <p:nvSpPr>
          <p:cNvPr id="3" name="Picture Placeholder 2"/>
          <p:cNvSpPr>
            <a:spLocks noGrp="1" noChangeAspect="1"/>
          </p:cNvSpPr>
          <p:nvPr>
            <p:ph type="pic" idx="1"/>
          </p:nvPr>
        </p:nvSpPr>
        <p:spPr>
          <a:xfrm>
            <a:off x="7378799" y="609602"/>
            <a:ext cx="3665735"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41113" y="2249486"/>
            <a:ext cx="5932966" cy="3541714"/>
          </a:xfrm>
        </p:spPr>
        <p:txBody>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pPr rtl="0"/>
            <a:fld id="{8F48A747-FE5B-407B-AA5A-A4957B9C5E9C}" type="datetime1">
              <a:rPr lang="nl-NL" smtClean="0"/>
              <a:t>5-11-2019</a:t>
            </a:fld>
            <a:endParaRPr lang="nl-NL" dirty="0"/>
          </a:p>
        </p:txBody>
      </p:sp>
      <p:sp>
        <p:nvSpPr>
          <p:cNvPr id="6" name="Footer Placeholder 5"/>
          <p:cNvSpPr>
            <a:spLocks noGrp="1"/>
          </p:cNvSpPr>
          <p:nvPr>
            <p:ph type="ftr" sz="quarter" idx="11"/>
          </p:nvPr>
        </p:nvSpPr>
        <p:spPr/>
        <p:txBody>
          <a:bodyPr/>
          <a:lstStyle/>
          <a:p>
            <a:pPr rtl="0"/>
            <a:endParaRPr lang="nl-NL" dirty="0"/>
          </a:p>
        </p:txBody>
      </p:sp>
      <p:sp>
        <p:nvSpPr>
          <p:cNvPr id="7" name="Slide Number Placeholder 6"/>
          <p:cNvSpPr>
            <a:spLocks noGrp="1"/>
          </p:cNvSpPr>
          <p:nvPr>
            <p:ph type="sldNum" sz="quarter" idx="12"/>
          </p:nvPr>
        </p:nvSpPr>
        <p:spPr/>
        <p:txBody>
          <a:bodyPr/>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37540762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20">
            <a:alphaModFix amt="30000"/>
            <a:extLst>
              <a:ext uri="{28A0092B-C50C-407E-A947-70E740481C1C}">
                <a14:useLocalDpi xmlns:a14="http://schemas.microsoft.com/office/drawing/2010/main" val="0"/>
              </a:ext>
            </a:extLst>
          </a:blip>
          <a:srcRect/>
          <a:stretch>
            <a:fillRect/>
          </a:stretch>
        </p:blipFill>
        <p:spPr bwMode="auto">
          <a:xfrm>
            <a:off x="0" y="-1"/>
            <a:ext cx="12188828"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4" y="1"/>
            <a:ext cx="12050749"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116" y="618518"/>
            <a:ext cx="990341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115" y="2249487"/>
            <a:ext cx="9903419" cy="3541714"/>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454979" y="5883277"/>
            <a:ext cx="2742486"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rtl="0"/>
            <a:fld id="{02EFDAAA-1B16-43E8-8F08-084664AE5AE3}" type="datetime1">
              <a:rPr lang="nl-NL" smtClean="0"/>
              <a:t>5-11-2019</a:t>
            </a:fld>
            <a:endParaRPr lang="nl-NL" dirty="0"/>
          </a:p>
        </p:txBody>
      </p:sp>
      <p:sp>
        <p:nvSpPr>
          <p:cNvPr id="5" name="Footer Placeholder 4"/>
          <p:cNvSpPr>
            <a:spLocks noGrp="1"/>
          </p:cNvSpPr>
          <p:nvPr>
            <p:ph type="ftr" sz="quarter" idx="3"/>
          </p:nvPr>
        </p:nvSpPr>
        <p:spPr>
          <a:xfrm>
            <a:off x="1141114" y="5883276"/>
            <a:ext cx="6237684"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pPr rtl="0"/>
            <a:endParaRPr lang="nl-NL" dirty="0"/>
          </a:p>
        </p:txBody>
      </p:sp>
      <p:sp>
        <p:nvSpPr>
          <p:cNvPr id="6" name="Slide Number Placeholder 5"/>
          <p:cNvSpPr>
            <a:spLocks noGrp="1"/>
          </p:cNvSpPr>
          <p:nvPr>
            <p:ph type="sldNum" sz="quarter" idx="4"/>
          </p:nvPr>
        </p:nvSpPr>
        <p:spPr>
          <a:xfrm>
            <a:off x="10273645" y="5883275"/>
            <a:ext cx="770888"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rtl="0"/>
            <a:fld id="{25BA54BD-C84D-46CE-8B72-31BFB26ABA43}" type="slidenum">
              <a:rPr lang="nl-NL" smtClean="0"/>
              <a:pPr rtl="0"/>
              <a:t>‹nr.›</a:t>
            </a:fld>
            <a:endParaRPr lang="nl-NL" dirty="0"/>
          </a:p>
        </p:txBody>
      </p:sp>
    </p:spTree>
    <p:extLst>
      <p:ext uri="{BB962C8B-B14F-4D97-AF65-F5344CB8AC3E}">
        <p14:creationId xmlns:p14="http://schemas.microsoft.com/office/powerpoint/2010/main" val="619607630"/>
      </p:ext>
    </p:extLst>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 id="2147483793" r:id="rId13"/>
    <p:sldLayoutId id="2147483794" r:id="rId14"/>
    <p:sldLayoutId id="2147483795" r:id="rId15"/>
    <p:sldLayoutId id="2147483796" r:id="rId16"/>
    <p:sldLayoutId id="2147483797" r:id="rId17"/>
    <p:sldLayoutId id="2147483665" r:id="rId1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126" rtl="0" eaLnBrk="1" latinLnBrk="0" hangingPunct="1">
        <a:lnSpc>
          <a:spcPct val="90000"/>
        </a:lnSpc>
        <a:spcBef>
          <a:spcPct val="0"/>
        </a:spcBef>
        <a:buNone/>
        <a:defRPr sz="3599" kern="1200" cap="all" baseline="0">
          <a:solidFill>
            <a:schemeClr val="tx1"/>
          </a:solidFill>
          <a:latin typeface="+mj-lt"/>
          <a:ea typeface="+mj-ea"/>
          <a:cs typeface="+mj-cs"/>
        </a:defRPr>
      </a:lvl1pPr>
    </p:titleStyle>
    <p:bodyStyle>
      <a:lvl1pPr marL="228531" indent="-228531" algn="l" defTabSz="914126" rtl="0" eaLnBrk="1" latinLnBrk="0" hangingPunct="1">
        <a:lnSpc>
          <a:spcPct val="120000"/>
        </a:lnSpc>
        <a:spcBef>
          <a:spcPts val="1000"/>
        </a:spcBef>
        <a:buSzPct val="125000"/>
        <a:buFont typeface="Arial" panose="020B0604020202020204" pitchFamily="34" charset="0"/>
        <a:buChar char="•"/>
        <a:defRPr sz="2399" kern="1200">
          <a:solidFill>
            <a:schemeClr val="tx1"/>
          </a:solidFill>
          <a:latin typeface="+mn-lt"/>
          <a:ea typeface="+mn-ea"/>
          <a:cs typeface="+mn-cs"/>
        </a:defRPr>
      </a:lvl1pPr>
      <a:lvl2pPr marL="685594" indent="-228531" algn="l" defTabSz="914126" rtl="0" eaLnBrk="1" latinLnBrk="0" hangingPunct="1">
        <a:lnSpc>
          <a:spcPct val="120000"/>
        </a:lnSpc>
        <a:spcBef>
          <a:spcPts val="500"/>
        </a:spcBef>
        <a:buSzPct val="125000"/>
        <a:buFont typeface="Arial" panose="020B0604020202020204" pitchFamily="34" charset="0"/>
        <a:buChar char="•"/>
        <a:defRPr sz="1999" kern="1200">
          <a:solidFill>
            <a:schemeClr val="tx1"/>
          </a:solidFill>
          <a:latin typeface="+mn-lt"/>
          <a:ea typeface="+mn-ea"/>
          <a:cs typeface="+mn-cs"/>
        </a:defRPr>
      </a:lvl2pPr>
      <a:lvl3pPr marL="1142657" indent="-228531" algn="l" defTabSz="914126" rtl="0" eaLnBrk="1" latinLnBrk="0" hangingPunct="1">
        <a:lnSpc>
          <a:spcPct val="120000"/>
        </a:lnSpc>
        <a:spcBef>
          <a:spcPts val="500"/>
        </a:spcBef>
        <a:buSzPct val="125000"/>
        <a:buFont typeface="Arial" panose="020B0604020202020204" pitchFamily="34" charset="0"/>
        <a:buChar char="•"/>
        <a:defRPr sz="1799" kern="1200">
          <a:solidFill>
            <a:schemeClr val="tx1"/>
          </a:solidFill>
          <a:latin typeface="+mn-lt"/>
          <a:ea typeface="+mn-ea"/>
          <a:cs typeface="+mn-cs"/>
        </a:defRPr>
      </a:lvl3pPr>
      <a:lvl4pPr marL="1599720" indent="-228531" algn="l" defTabSz="91412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6783" indent="-228531" algn="l" defTabSz="91412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3846" indent="-228531" algn="l" defTabSz="91412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0908" indent="-228531" algn="l" defTabSz="91412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7971" indent="-228531" algn="l" defTabSz="91412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5034" indent="-228531" algn="l" defTabSz="91412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youtube.com/watch?v=6s3mdDYzaKI&amp;feature=relate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youtube.com/watch?v=p_xTnH_pQ5o&amp;feature=related"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Projectmatig werken</a:t>
            </a:r>
          </a:p>
        </p:txBody>
      </p:sp>
      <p:sp>
        <p:nvSpPr>
          <p:cNvPr id="3" name="Ondertitel 2"/>
          <p:cNvSpPr>
            <a:spLocks noGrp="1"/>
          </p:cNvSpPr>
          <p:nvPr>
            <p:ph type="subTitle" idx="1"/>
          </p:nvPr>
        </p:nvSpPr>
        <p:spPr/>
        <p:txBody>
          <a:bodyPr>
            <a:normAutofit/>
          </a:bodyPr>
          <a:lstStyle/>
          <a:p>
            <a:r>
              <a:rPr lang="nl-NL" dirty="0"/>
              <a:t>Periode 11 &amp; 12 2019</a:t>
            </a:r>
          </a:p>
          <a:p>
            <a:endParaRPr lang="nl-NL" dirty="0"/>
          </a:p>
          <a:p>
            <a:r>
              <a:rPr lang="nl-NL" dirty="0"/>
              <a:t>Cohort 2016</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979612" y="2564904"/>
            <a:ext cx="7467600" cy="1143000"/>
          </a:xfrm>
        </p:spPr>
        <p:txBody>
          <a:bodyPr>
            <a:normAutofit fontScale="90000"/>
          </a:bodyPr>
          <a:lstStyle/>
          <a:p>
            <a:pPr algn="ctr"/>
            <a:br>
              <a:rPr lang="nl-NL" sz="3600" dirty="0">
                <a:solidFill>
                  <a:srgbClr val="FFFF00"/>
                </a:solidFill>
              </a:rPr>
            </a:br>
            <a:r>
              <a:rPr lang="nl-NL" sz="3600" dirty="0">
                <a:solidFill>
                  <a:srgbClr val="FFFF00"/>
                </a:solidFill>
              </a:rPr>
              <a:t>Projectmatig werken in fasen</a:t>
            </a:r>
            <a:br>
              <a:rPr lang="nl-NL" sz="3600" dirty="0">
                <a:solidFill>
                  <a:srgbClr val="FFFF00"/>
                </a:solidFill>
              </a:rPr>
            </a:br>
            <a:r>
              <a:rPr lang="nl-NL" sz="3600" dirty="0">
                <a:solidFill>
                  <a:srgbClr val="FFFF00"/>
                </a:solidFill>
              </a:rPr>
              <a:t>Fase 1: opstarten</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noFill/>
        </p:spPr>
        <p:txBody>
          <a:bodyPr/>
          <a:lstStyle/>
          <a:p>
            <a:r>
              <a:rPr lang="nl-NL" dirty="0"/>
              <a:t>Fase 1: opstarten</a:t>
            </a:r>
          </a:p>
        </p:txBody>
      </p:sp>
      <p:graphicFrame>
        <p:nvGraphicFramePr>
          <p:cNvPr id="5" name="Tijdelijke aanduiding voor inhoud 4"/>
          <p:cNvGraphicFramePr>
            <a:graphicFrameLocks noGrp="1"/>
          </p:cNvGraphicFramePr>
          <p:nvPr>
            <p:ph idx="1"/>
            <p:extLst>
              <p:ext uri="{D42A27DB-BD31-4B8C-83A1-F6EECF244321}">
                <p14:modId xmlns:p14="http://schemas.microsoft.com/office/powerpoint/2010/main" val="2207310224"/>
              </p:ext>
            </p:extLst>
          </p:nvPr>
        </p:nvGraphicFramePr>
        <p:xfrm>
          <a:off x="477788" y="1484784"/>
          <a:ext cx="9289032" cy="4954562"/>
        </p:xfrm>
        <a:graphic>
          <a:graphicData uri="http://schemas.openxmlformats.org/drawingml/2006/table">
            <a:tbl>
              <a:tblPr/>
              <a:tblGrid>
                <a:gridCol w="2057831">
                  <a:extLst>
                    <a:ext uri="{9D8B030D-6E8A-4147-A177-3AD203B41FA5}">
                      <a16:colId xmlns:a16="http://schemas.microsoft.com/office/drawing/2014/main" val="20000"/>
                    </a:ext>
                  </a:extLst>
                </a:gridCol>
                <a:gridCol w="2871932">
                  <a:extLst>
                    <a:ext uri="{9D8B030D-6E8A-4147-A177-3AD203B41FA5}">
                      <a16:colId xmlns:a16="http://schemas.microsoft.com/office/drawing/2014/main" val="20001"/>
                    </a:ext>
                  </a:extLst>
                </a:gridCol>
                <a:gridCol w="1681990">
                  <a:extLst>
                    <a:ext uri="{9D8B030D-6E8A-4147-A177-3AD203B41FA5}">
                      <a16:colId xmlns:a16="http://schemas.microsoft.com/office/drawing/2014/main" val="20002"/>
                    </a:ext>
                  </a:extLst>
                </a:gridCol>
                <a:gridCol w="2677279">
                  <a:extLst>
                    <a:ext uri="{9D8B030D-6E8A-4147-A177-3AD203B41FA5}">
                      <a16:colId xmlns:a16="http://schemas.microsoft.com/office/drawing/2014/main" val="20003"/>
                    </a:ext>
                  </a:extLst>
                </a:gridCol>
              </a:tblGrid>
              <a:tr h="523044">
                <a:tc>
                  <a:txBody>
                    <a:bodyPr/>
                    <a:lstStyle/>
                    <a:p>
                      <a:pPr>
                        <a:spcAft>
                          <a:spcPts val="0"/>
                        </a:spcAft>
                      </a:pPr>
                      <a:r>
                        <a:rPr lang="nl-NL" sz="2000" b="1" dirty="0">
                          <a:solidFill>
                            <a:schemeClr val="bg1">
                              <a:lumMod val="95000"/>
                              <a:lumOff val="5000"/>
                            </a:schemeClr>
                          </a:solidFill>
                          <a:latin typeface="+mn-lt"/>
                          <a:ea typeface="Calibri"/>
                          <a:cs typeface="Arial"/>
                        </a:rPr>
                        <a:t>Doel</a:t>
                      </a:r>
                      <a:endParaRPr lang="nl-NL" sz="2000" dirty="0">
                        <a:solidFill>
                          <a:schemeClr val="bg1">
                            <a:lumMod val="95000"/>
                            <a:lumOff val="5000"/>
                          </a:schemeClr>
                        </a:solidFill>
                        <a:latin typeface="+mn-lt"/>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spcAft>
                          <a:spcPts val="0"/>
                        </a:spcAft>
                      </a:pPr>
                      <a:r>
                        <a:rPr lang="nl-NL" sz="2000" b="1">
                          <a:solidFill>
                            <a:schemeClr val="bg1">
                              <a:lumMod val="95000"/>
                              <a:lumOff val="5000"/>
                            </a:schemeClr>
                          </a:solidFill>
                          <a:latin typeface="+mn-lt"/>
                          <a:ea typeface="Calibri"/>
                          <a:cs typeface="Arial"/>
                        </a:rPr>
                        <a:t>Activiteiten</a:t>
                      </a:r>
                      <a:endParaRPr lang="nl-NL" sz="2000">
                        <a:solidFill>
                          <a:schemeClr val="bg1">
                            <a:lumMod val="95000"/>
                            <a:lumOff val="5000"/>
                          </a:schemeClr>
                        </a:solidFill>
                        <a:latin typeface="+mn-lt"/>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spcAft>
                          <a:spcPts val="0"/>
                        </a:spcAft>
                      </a:pPr>
                      <a:r>
                        <a:rPr lang="nl-NL" sz="2000" b="1">
                          <a:solidFill>
                            <a:schemeClr val="bg1">
                              <a:lumMod val="95000"/>
                              <a:lumOff val="5000"/>
                            </a:schemeClr>
                          </a:solidFill>
                          <a:latin typeface="+mn-lt"/>
                          <a:ea typeface="Calibri"/>
                          <a:cs typeface="Arial"/>
                        </a:rPr>
                        <a:t>Product</a:t>
                      </a:r>
                      <a:endParaRPr lang="nl-NL" sz="2000">
                        <a:solidFill>
                          <a:schemeClr val="bg1">
                            <a:lumMod val="95000"/>
                            <a:lumOff val="5000"/>
                          </a:schemeClr>
                        </a:solidFill>
                        <a:latin typeface="+mn-lt"/>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spcAft>
                          <a:spcPts val="0"/>
                        </a:spcAft>
                      </a:pPr>
                      <a:r>
                        <a:rPr lang="nl-NL" sz="2000" b="1">
                          <a:solidFill>
                            <a:schemeClr val="bg1">
                              <a:lumMod val="95000"/>
                              <a:lumOff val="5000"/>
                            </a:schemeClr>
                          </a:solidFill>
                          <a:latin typeface="+mn-lt"/>
                          <a:ea typeface="Calibri"/>
                          <a:cs typeface="Arial"/>
                        </a:rPr>
                        <a:t>Klant</a:t>
                      </a:r>
                      <a:endParaRPr lang="nl-NL" sz="2000">
                        <a:solidFill>
                          <a:schemeClr val="bg1">
                            <a:lumMod val="95000"/>
                            <a:lumOff val="5000"/>
                          </a:schemeClr>
                        </a:solidFill>
                        <a:latin typeface="+mn-lt"/>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4431518">
                <a:tc>
                  <a:txBody>
                    <a:bodyPr/>
                    <a:lstStyle/>
                    <a:p>
                      <a:pPr marL="342900" lvl="0" indent="-342900">
                        <a:spcAft>
                          <a:spcPts val="0"/>
                        </a:spcAft>
                        <a:buFont typeface="Symbol"/>
                        <a:buChar char=""/>
                      </a:pPr>
                      <a:r>
                        <a:rPr lang="nl-NL" sz="2000" dirty="0">
                          <a:solidFill>
                            <a:schemeClr val="bg1">
                              <a:lumMod val="95000"/>
                              <a:lumOff val="5000"/>
                            </a:schemeClr>
                          </a:solidFill>
                          <a:latin typeface="+mn-lt"/>
                          <a:ea typeface="Calibri"/>
                          <a:cs typeface="Arial"/>
                        </a:rPr>
                        <a:t>Idee polsen</a:t>
                      </a:r>
                    </a:p>
                    <a:p>
                      <a:pPr marL="342900" lvl="0" indent="-342900">
                        <a:spcAft>
                          <a:spcPts val="0"/>
                        </a:spcAft>
                        <a:buFont typeface="Symbol"/>
                        <a:buChar char=""/>
                      </a:pPr>
                      <a:r>
                        <a:rPr lang="nl-NL" sz="2000" dirty="0">
                          <a:solidFill>
                            <a:schemeClr val="bg1">
                              <a:lumMod val="95000"/>
                              <a:lumOff val="5000"/>
                            </a:schemeClr>
                          </a:solidFill>
                          <a:latin typeface="+mn-lt"/>
                          <a:ea typeface="Calibri"/>
                          <a:cs typeface="Arial"/>
                        </a:rPr>
                        <a:t>Idee verhelderen </a:t>
                      </a:r>
                    </a:p>
                    <a:p>
                      <a:pPr marL="342900" lvl="0" indent="-342900">
                        <a:spcAft>
                          <a:spcPts val="0"/>
                        </a:spcAft>
                        <a:buFont typeface="Symbol"/>
                        <a:buChar char=""/>
                      </a:pPr>
                      <a:r>
                        <a:rPr lang="nl-NL" sz="2000" dirty="0">
                          <a:solidFill>
                            <a:schemeClr val="bg1">
                              <a:lumMod val="95000"/>
                              <a:lumOff val="5000"/>
                            </a:schemeClr>
                          </a:solidFill>
                          <a:latin typeface="+mn-lt"/>
                          <a:ea typeface="Calibri"/>
                          <a:cs typeface="Arial"/>
                        </a:rPr>
                        <a:t>Steun voor aanpak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342900" lvl="0" indent="-342900">
                        <a:spcAft>
                          <a:spcPts val="0"/>
                        </a:spcAft>
                        <a:buFont typeface="Symbol"/>
                        <a:buNone/>
                      </a:pPr>
                      <a:r>
                        <a:rPr lang="nl-NL" sz="2000" dirty="0">
                          <a:solidFill>
                            <a:schemeClr val="bg1">
                              <a:lumMod val="95000"/>
                              <a:lumOff val="5000"/>
                            </a:schemeClr>
                          </a:solidFill>
                          <a:latin typeface="+mn-lt"/>
                          <a:ea typeface="Calibri"/>
                          <a:cs typeface="Arial"/>
                        </a:rPr>
                        <a:t>Activiteiten</a:t>
                      </a:r>
                    </a:p>
                    <a:p>
                      <a:pPr marL="342900" lvl="0" indent="-342900">
                        <a:spcAft>
                          <a:spcPts val="0"/>
                        </a:spcAft>
                        <a:buFont typeface="Arial" pitchFamily="34" charset="0"/>
                        <a:buChar char="•"/>
                      </a:pPr>
                      <a:r>
                        <a:rPr lang="nl-NL" sz="2000" dirty="0">
                          <a:solidFill>
                            <a:schemeClr val="bg1">
                              <a:lumMod val="95000"/>
                              <a:lumOff val="5000"/>
                            </a:schemeClr>
                          </a:solidFill>
                          <a:latin typeface="+mn-lt"/>
                          <a:ea typeface="Calibri"/>
                          <a:cs typeface="Arial"/>
                        </a:rPr>
                        <a:t>Bespreking in teamoverleg</a:t>
                      </a:r>
                    </a:p>
                    <a:p>
                      <a:pPr marL="342900" lvl="0" indent="-342900">
                        <a:spcAft>
                          <a:spcPts val="0"/>
                        </a:spcAft>
                        <a:buFont typeface="Arial" pitchFamily="34" charset="0"/>
                        <a:buChar char="•"/>
                      </a:pPr>
                      <a:r>
                        <a:rPr lang="nl-NL" sz="2000" dirty="0">
                          <a:solidFill>
                            <a:schemeClr val="bg1">
                              <a:lumMod val="95000"/>
                              <a:lumOff val="5000"/>
                            </a:schemeClr>
                          </a:solidFill>
                          <a:latin typeface="+mn-lt"/>
                          <a:ea typeface="Calibri"/>
                          <a:cs typeface="Arial"/>
                        </a:rPr>
                        <a:t>Akkoord van directeur</a:t>
                      </a:r>
                    </a:p>
                    <a:p>
                      <a:pPr marL="342900" lvl="0" indent="-342900">
                        <a:spcAft>
                          <a:spcPts val="0"/>
                        </a:spcAft>
                        <a:buFont typeface="Symbol"/>
                        <a:buNone/>
                      </a:pPr>
                      <a:r>
                        <a:rPr lang="nl-NL" sz="2000" dirty="0">
                          <a:solidFill>
                            <a:schemeClr val="bg1">
                              <a:lumMod val="95000"/>
                              <a:lumOff val="5000"/>
                            </a:schemeClr>
                          </a:solidFill>
                          <a:latin typeface="+mn-lt"/>
                          <a:ea typeface="Calibri"/>
                          <a:cs typeface="Arial"/>
                        </a:rPr>
                        <a:t> </a:t>
                      </a:r>
                    </a:p>
                    <a:p>
                      <a:pPr marL="342900" lvl="0" indent="-342900">
                        <a:spcAft>
                          <a:spcPts val="0"/>
                        </a:spcAft>
                        <a:buFont typeface="Symbol"/>
                        <a:buNone/>
                      </a:pPr>
                      <a:r>
                        <a:rPr lang="nl-NL" sz="2000" dirty="0">
                          <a:solidFill>
                            <a:schemeClr val="bg1">
                              <a:lumMod val="95000"/>
                              <a:lumOff val="5000"/>
                            </a:schemeClr>
                          </a:solidFill>
                          <a:latin typeface="+mn-lt"/>
                          <a:ea typeface="Calibri"/>
                          <a:cs typeface="Arial"/>
                        </a:rPr>
                        <a:t>Beantwoorden:</a:t>
                      </a:r>
                    </a:p>
                    <a:p>
                      <a:pPr marL="342900" lvl="0" indent="-342900">
                        <a:spcAft>
                          <a:spcPts val="0"/>
                        </a:spcAft>
                        <a:buFont typeface="Arial" pitchFamily="34" charset="0"/>
                        <a:buChar char="•"/>
                      </a:pPr>
                      <a:r>
                        <a:rPr lang="nl-NL" sz="2000" dirty="0">
                          <a:solidFill>
                            <a:schemeClr val="bg1">
                              <a:lumMod val="95000"/>
                              <a:lumOff val="5000"/>
                            </a:schemeClr>
                          </a:solidFill>
                          <a:latin typeface="+mn-lt"/>
                          <a:ea typeface="Calibri"/>
                          <a:cs typeface="Arial"/>
                        </a:rPr>
                        <a:t>Waarom? </a:t>
                      </a:r>
                    </a:p>
                    <a:p>
                      <a:pPr marL="342900" lvl="0" indent="-342900">
                        <a:spcAft>
                          <a:spcPts val="0"/>
                        </a:spcAft>
                        <a:buFont typeface="Arial" pitchFamily="34" charset="0"/>
                        <a:buChar char="•"/>
                      </a:pPr>
                      <a:r>
                        <a:rPr lang="nl-NL" sz="2000" dirty="0">
                          <a:solidFill>
                            <a:schemeClr val="bg1">
                              <a:lumMod val="95000"/>
                              <a:lumOff val="5000"/>
                            </a:schemeClr>
                          </a:solidFill>
                          <a:latin typeface="+mn-lt"/>
                          <a:ea typeface="Calibri"/>
                          <a:cs typeface="Arial"/>
                        </a:rPr>
                        <a:t>Wat? </a:t>
                      </a:r>
                    </a:p>
                    <a:p>
                      <a:pPr marL="342900" lvl="0" indent="-342900">
                        <a:spcAft>
                          <a:spcPts val="0"/>
                        </a:spcAft>
                        <a:buFont typeface="Arial" pitchFamily="34" charset="0"/>
                        <a:buChar char="•"/>
                      </a:pPr>
                      <a:r>
                        <a:rPr lang="nl-NL" sz="2000" dirty="0">
                          <a:solidFill>
                            <a:schemeClr val="bg1">
                              <a:lumMod val="95000"/>
                              <a:lumOff val="5000"/>
                            </a:schemeClr>
                          </a:solidFill>
                          <a:latin typeface="+mn-lt"/>
                          <a:ea typeface="Calibri"/>
                          <a:cs typeface="Arial"/>
                        </a:rPr>
                        <a:t>Hoe?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spcAft>
                          <a:spcPts val="0"/>
                        </a:spcAft>
                      </a:pPr>
                      <a:r>
                        <a:rPr lang="nl-NL" sz="2000" dirty="0" err="1">
                          <a:solidFill>
                            <a:schemeClr val="bg1">
                              <a:lumMod val="95000"/>
                              <a:lumOff val="5000"/>
                            </a:schemeClr>
                          </a:solidFill>
                          <a:latin typeface="+mn-lt"/>
                          <a:ea typeface="Calibri"/>
                          <a:cs typeface="Arial"/>
                        </a:rPr>
                        <a:t>Project-voorstel</a:t>
                      </a:r>
                      <a:endParaRPr lang="nl-NL" sz="2000" dirty="0">
                        <a:solidFill>
                          <a:schemeClr val="bg1">
                            <a:lumMod val="95000"/>
                            <a:lumOff val="5000"/>
                          </a:schemeClr>
                        </a:solidFill>
                        <a:latin typeface="+mn-lt"/>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342900" lvl="0" indent="-342900">
                        <a:spcAft>
                          <a:spcPts val="0"/>
                        </a:spcAft>
                        <a:buSzPct val="106000"/>
                        <a:buFont typeface="Arial" pitchFamily="34" charset="0"/>
                        <a:buChar char="•"/>
                      </a:pPr>
                      <a:r>
                        <a:rPr lang="nl-NL" sz="2000" dirty="0">
                          <a:solidFill>
                            <a:schemeClr val="bg1">
                              <a:lumMod val="95000"/>
                              <a:lumOff val="5000"/>
                            </a:schemeClr>
                          </a:solidFill>
                          <a:latin typeface="+mn-lt"/>
                          <a:ea typeface="Calibri"/>
                          <a:cs typeface="Arial"/>
                        </a:rPr>
                        <a:t>Verhelderen</a:t>
                      </a:r>
                      <a:r>
                        <a:rPr lang="nl-NL" sz="2000" baseline="0" dirty="0">
                          <a:solidFill>
                            <a:schemeClr val="bg1">
                              <a:lumMod val="95000"/>
                              <a:lumOff val="5000"/>
                            </a:schemeClr>
                          </a:solidFill>
                          <a:latin typeface="+mn-lt"/>
                          <a:ea typeface="Calibri"/>
                          <a:cs typeface="Arial"/>
                        </a:rPr>
                        <a:t> </a:t>
                      </a:r>
                      <a:r>
                        <a:rPr lang="nl-NL" sz="2000" dirty="0">
                          <a:solidFill>
                            <a:schemeClr val="bg1">
                              <a:lumMod val="95000"/>
                              <a:lumOff val="5000"/>
                            </a:schemeClr>
                          </a:solidFill>
                          <a:latin typeface="+mn-lt"/>
                          <a:ea typeface="Calibri"/>
                          <a:cs typeface="Arial"/>
                        </a:rPr>
                        <a:t>klantvraag </a:t>
                      </a:r>
                    </a:p>
                    <a:p>
                      <a:pPr marL="342900" lvl="0" indent="-342900">
                        <a:spcAft>
                          <a:spcPts val="0"/>
                        </a:spcAft>
                        <a:buFont typeface="Arial" pitchFamily="34" charset="0"/>
                        <a:buChar char="•"/>
                      </a:pPr>
                      <a:r>
                        <a:rPr lang="nl-NL" sz="2000" dirty="0">
                          <a:solidFill>
                            <a:schemeClr val="bg1">
                              <a:lumMod val="95000"/>
                              <a:lumOff val="5000"/>
                            </a:schemeClr>
                          </a:solidFill>
                          <a:latin typeface="+mn-lt"/>
                          <a:ea typeface="Calibri"/>
                          <a:cs typeface="Arial"/>
                        </a:rPr>
                        <a:t>Toetsen vraag aan beleid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10001"/>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Opdracht</a:t>
            </a:r>
          </a:p>
        </p:txBody>
      </p:sp>
      <p:sp>
        <p:nvSpPr>
          <p:cNvPr id="3" name="Tijdelijke aanduiding voor inhoud 2"/>
          <p:cNvSpPr>
            <a:spLocks noGrp="1"/>
          </p:cNvSpPr>
          <p:nvPr>
            <p:ph idx="1"/>
          </p:nvPr>
        </p:nvSpPr>
        <p:spPr/>
        <p:txBody>
          <a:bodyPr/>
          <a:lstStyle/>
          <a:p>
            <a:r>
              <a:rPr lang="nl-NL" dirty="0"/>
              <a:t>Lees de opdracht goed door </a:t>
            </a:r>
          </a:p>
          <a:p>
            <a:r>
              <a:rPr lang="nl-NL" dirty="0"/>
              <a:t>Maak groepjes (mag individueel of </a:t>
            </a:r>
            <a:r>
              <a:rPr lang="nl-NL"/>
              <a:t>in groepjes van max 3)</a:t>
            </a:r>
            <a:endParaRPr lang="nl-NL" dirty="0"/>
          </a:p>
          <a:p>
            <a:r>
              <a:rPr lang="nl-NL" dirty="0"/>
              <a:t>Ga alvast brainstormen </a:t>
            </a:r>
          </a:p>
          <a:p>
            <a:r>
              <a:rPr lang="nl-NL" dirty="0"/>
              <a:t>Let op: leg al jullie stappen vast</a:t>
            </a:r>
          </a:p>
          <a:p>
            <a:r>
              <a:rPr lang="nl-NL" dirty="0"/>
              <a:t>Werk gezamenlijk toe naar een projectplan </a:t>
            </a:r>
          </a:p>
        </p:txBody>
      </p:sp>
    </p:spTree>
    <p:extLst>
      <p:ext uri="{BB962C8B-B14F-4D97-AF65-F5344CB8AC3E}">
        <p14:creationId xmlns:p14="http://schemas.microsoft.com/office/powerpoint/2010/main" val="42090832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979612" y="2564904"/>
            <a:ext cx="7467600" cy="1143000"/>
          </a:xfrm>
        </p:spPr>
        <p:txBody>
          <a:bodyPr>
            <a:normAutofit/>
          </a:bodyPr>
          <a:lstStyle/>
          <a:p>
            <a:pPr algn="ctr"/>
            <a:r>
              <a:rPr lang="nl-NL" sz="3600" dirty="0">
                <a:solidFill>
                  <a:srgbClr val="0070C0"/>
                </a:solidFill>
              </a:rPr>
              <a:t>Projectmatig werken in fasen:</a:t>
            </a:r>
            <a:br>
              <a:rPr lang="nl-NL" sz="3600" dirty="0">
                <a:solidFill>
                  <a:srgbClr val="0070C0"/>
                </a:solidFill>
              </a:rPr>
            </a:br>
            <a:r>
              <a:rPr lang="nl-NL" sz="3600" dirty="0">
                <a:solidFill>
                  <a:srgbClr val="0070C0"/>
                </a:solidFill>
              </a:rPr>
              <a:t>Fase 2: plannen maken</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05780" y="-24510"/>
            <a:ext cx="8594429" cy="1320800"/>
          </a:xfrm>
          <a:noFill/>
        </p:spPr>
        <p:txBody>
          <a:bodyPr>
            <a:normAutofit/>
          </a:bodyPr>
          <a:lstStyle/>
          <a:p>
            <a:br>
              <a:rPr lang="nl-NL" dirty="0"/>
            </a:br>
            <a:r>
              <a:rPr lang="nl-NL" dirty="0"/>
              <a:t>Fase 2: plannen maken</a:t>
            </a:r>
          </a:p>
        </p:txBody>
      </p:sp>
      <p:graphicFrame>
        <p:nvGraphicFramePr>
          <p:cNvPr id="6" name="Tabel 5"/>
          <p:cNvGraphicFramePr>
            <a:graphicFrameLocks noGrp="1"/>
          </p:cNvGraphicFramePr>
          <p:nvPr>
            <p:extLst>
              <p:ext uri="{D42A27DB-BD31-4B8C-83A1-F6EECF244321}">
                <p14:modId xmlns:p14="http://schemas.microsoft.com/office/powerpoint/2010/main" val="7867050"/>
              </p:ext>
            </p:extLst>
          </p:nvPr>
        </p:nvGraphicFramePr>
        <p:xfrm>
          <a:off x="333772" y="1484784"/>
          <a:ext cx="9615440" cy="5026570"/>
        </p:xfrm>
        <a:graphic>
          <a:graphicData uri="http://schemas.openxmlformats.org/drawingml/2006/table">
            <a:tbl>
              <a:tblPr/>
              <a:tblGrid>
                <a:gridCol w="2699817">
                  <a:extLst>
                    <a:ext uri="{9D8B030D-6E8A-4147-A177-3AD203B41FA5}">
                      <a16:colId xmlns:a16="http://schemas.microsoft.com/office/drawing/2014/main" val="20000"/>
                    </a:ext>
                  </a:extLst>
                </a:gridCol>
                <a:gridCol w="2837541">
                  <a:extLst>
                    <a:ext uri="{9D8B030D-6E8A-4147-A177-3AD203B41FA5}">
                      <a16:colId xmlns:a16="http://schemas.microsoft.com/office/drawing/2014/main" val="20001"/>
                    </a:ext>
                  </a:extLst>
                </a:gridCol>
                <a:gridCol w="1872171">
                  <a:extLst>
                    <a:ext uri="{9D8B030D-6E8A-4147-A177-3AD203B41FA5}">
                      <a16:colId xmlns:a16="http://schemas.microsoft.com/office/drawing/2014/main" val="20002"/>
                    </a:ext>
                  </a:extLst>
                </a:gridCol>
                <a:gridCol w="2205911">
                  <a:extLst>
                    <a:ext uri="{9D8B030D-6E8A-4147-A177-3AD203B41FA5}">
                      <a16:colId xmlns:a16="http://schemas.microsoft.com/office/drawing/2014/main" val="20003"/>
                    </a:ext>
                  </a:extLst>
                </a:gridCol>
              </a:tblGrid>
              <a:tr h="314059">
                <a:tc>
                  <a:txBody>
                    <a:bodyPr/>
                    <a:lstStyle/>
                    <a:p>
                      <a:pPr>
                        <a:spcAft>
                          <a:spcPts val="0"/>
                        </a:spcAft>
                      </a:pPr>
                      <a:r>
                        <a:rPr lang="nl-NL" sz="2000" b="1" dirty="0">
                          <a:solidFill>
                            <a:schemeClr val="bg1">
                              <a:lumMod val="95000"/>
                              <a:lumOff val="5000"/>
                            </a:schemeClr>
                          </a:solidFill>
                          <a:latin typeface="+mn-lt"/>
                          <a:ea typeface="Calibri"/>
                          <a:cs typeface="Arial"/>
                        </a:rPr>
                        <a:t>Doel</a:t>
                      </a:r>
                      <a:endParaRPr lang="nl-NL" sz="2000" dirty="0">
                        <a:solidFill>
                          <a:schemeClr val="bg1">
                            <a:lumMod val="95000"/>
                            <a:lumOff val="5000"/>
                          </a:schemeClr>
                        </a:solidFill>
                        <a:latin typeface="+mn-lt"/>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CC00"/>
                    </a:solidFill>
                  </a:tcPr>
                </a:tc>
                <a:tc>
                  <a:txBody>
                    <a:bodyPr/>
                    <a:lstStyle/>
                    <a:p>
                      <a:pPr>
                        <a:spcAft>
                          <a:spcPts val="0"/>
                        </a:spcAft>
                      </a:pPr>
                      <a:r>
                        <a:rPr lang="nl-NL" sz="2000" b="1" noProof="0">
                          <a:solidFill>
                            <a:schemeClr val="bg1">
                              <a:lumMod val="95000"/>
                              <a:lumOff val="5000"/>
                            </a:schemeClr>
                          </a:solidFill>
                          <a:latin typeface="+mn-lt"/>
                          <a:ea typeface="Calibri"/>
                          <a:cs typeface="Arial"/>
                        </a:rPr>
                        <a:t>Activiteiten</a:t>
                      </a:r>
                      <a:endParaRPr lang="nl-NL" sz="2000" noProof="0">
                        <a:solidFill>
                          <a:schemeClr val="bg1">
                            <a:lumMod val="95000"/>
                            <a:lumOff val="5000"/>
                          </a:schemeClr>
                        </a:solidFill>
                        <a:latin typeface="+mn-lt"/>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CC00"/>
                    </a:solidFill>
                  </a:tcPr>
                </a:tc>
                <a:tc>
                  <a:txBody>
                    <a:bodyPr/>
                    <a:lstStyle/>
                    <a:p>
                      <a:pPr>
                        <a:spcAft>
                          <a:spcPts val="0"/>
                        </a:spcAft>
                      </a:pPr>
                      <a:r>
                        <a:rPr lang="nl-NL" sz="2000" b="1">
                          <a:solidFill>
                            <a:schemeClr val="bg1">
                              <a:lumMod val="95000"/>
                              <a:lumOff val="5000"/>
                            </a:schemeClr>
                          </a:solidFill>
                          <a:latin typeface="+mn-lt"/>
                          <a:ea typeface="Calibri"/>
                          <a:cs typeface="Arial"/>
                        </a:rPr>
                        <a:t>Product</a:t>
                      </a:r>
                      <a:endParaRPr lang="nl-NL" sz="2000">
                        <a:solidFill>
                          <a:schemeClr val="bg1">
                            <a:lumMod val="95000"/>
                            <a:lumOff val="5000"/>
                          </a:schemeClr>
                        </a:solidFill>
                        <a:latin typeface="+mn-lt"/>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CC00"/>
                    </a:solidFill>
                  </a:tcPr>
                </a:tc>
                <a:tc>
                  <a:txBody>
                    <a:bodyPr/>
                    <a:lstStyle/>
                    <a:p>
                      <a:pPr>
                        <a:spcAft>
                          <a:spcPts val="0"/>
                        </a:spcAft>
                      </a:pPr>
                      <a:r>
                        <a:rPr lang="nl-NL" sz="2000" b="1">
                          <a:solidFill>
                            <a:schemeClr val="bg1">
                              <a:lumMod val="95000"/>
                              <a:lumOff val="5000"/>
                            </a:schemeClr>
                          </a:solidFill>
                          <a:latin typeface="+mn-lt"/>
                          <a:ea typeface="Calibri"/>
                          <a:cs typeface="Arial"/>
                        </a:rPr>
                        <a:t>Klant</a:t>
                      </a:r>
                      <a:endParaRPr lang="nl-NL" sz="2000">
                        <a:solidFill>
                          <a:schemeClr val="bg1">
                            <a:lumMod val="95000"/>
                            <a:lumOff val="5000"/>
                          </a:schemeClr>
                        </a:solidFill>
                        <a:latin typeface="+mn-lt"/>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CC00"/>
                    </a:solidFill>
                  </a:tcPr>
                </a:tc>
                <a:extLst>
                  <a:ext uri="{0D108BD9-81ED-4DB2-BD59-A6C34878D82A}">
                    <a16:rowId xmlns:a16="http://schemas.microsoft.com/office/drawing/2014/main" val="10000"/>
                  </a:ext>
                </a:extLst>
              </a:tr>
              <a:tr h="4712511">
                <a:tc>
                  <a:txBody>
                    <a:bodyPr/>
                    <a:lstStyle/>
                    <a:p>
                      <a:pPr marL="342900" lvl="0" indent="-342900">
                        <a:lnSpc>
                          <a:spcPct val="115000"/>
                        </a:lnSpc>
                        <a:spcAft>
                          <a:spcPts val="0"/>
                        </a:spcAft>
                        <a:buFont typeface="Symbol"/>
                        <a:buChar char=""/>
                      </a:pPr>
                      <a:r>
                        <a:rPr lang="nl-NL" sz="2000" dirty="0">
                          <a:solidFill>
                            <a:schemeClr val="bg1">
                              <a:lumMod val="95000"/>
                              <a:lumOff val="5000"/>
                            </a:schemeClr>
                          </a:solidFill>
                          <a:latin typeface="+mn-lt"/>
                          <a:ea typeface="Calibri"/>
                          <a:cs typeface="Arial"/>
                        </a:rPr>
                        <a:t>Duidelijke opdracht en te bereiken resultaten</a:t>
                      </a:r>
                    </a:p>
                    <a:p>
                      <a:pPr marL="342900" lvl="0" indent="-342900">
                        <a:lnSpc>
                          <a:spcPct val="115000"/>
                        </a:lnSpc>
                        <a:spcAft>
                          <a:spcPts val="0"/>
                        </a:spcAft>
                        <a:buFont typeface="Symbol"/>
                        <a:buChar char=""/>
                      </a:pPr>
                      <a:r>
                        <a:rPr lang="nl-NL" sz="2000" dirty="0">
                          <a:solidFill>
                            <a:schemeClr val="bg1">
                              <a:lumMod val="95000"/>
                              <a:lumOff val="5000"/>
                            </a:schemeClr>
                          </a:solidFill>
                          <a:latin typeface="+mn-lt"/>
                          <a:ea typeface="Calibri"/>
                          <a:cs typeface="Arial"/>
                        </a:rPr>
                        <a:t>Keuze aanpak</a:t>
                      </a:r>
                    </a:p>
                    <a:p>
                      <a:pPr marL="342900" lvl="0" indent="-342900">
                        <a:lnSpc>
                          <a:spcPct val="115000"/>
                        </a:lnSpc>
                        <a:spcAft>
                          <a:spcPts val="0"/>
                        </a:spcAft>
                        <a:buFont typeface="Symbol"/>
                        <a:buChar char=""/>
                      </a:pPr>
                      <a:r>
                        <a:rPr lang="nl-NL" sz="2000" dirty="0">
                          <a:solidFill>
                            <a:schemeClr val="bg1">
                              <a:lumMod val="95000"/>
                              <a:lumOff val="5000"/>
                            </a:schemeClr>
                          </a:solidFill>
                          <a:latin typeface="+mn-lt"/>
                          <a:ea typeface="Calibri"/>
                          <a:cs typeface="Arial"/>
                        </a:rPr>
                        <a:t>Inzicht in rollen</a:t>
                      </a:r>
                    </a:p>
                    <a:p>
                      <a:pPr marL="342900" lvl="0" indent="-342900">
                        <a:lnSpc>
                          <a:spcPct val="115000"/>
                        </a:lnSpc>
                        <a:spcAft>
                          <a:spcPts val="0"/>
                        </a:spcAft>
                        <a:buFont typeface="Symbol"/>
                        <a:buChar char=""/>
                      </a:pPr>
                      <a:r>
                        <a:rPr lang="nl-NL" sz="2000" dirty="0">
                          <a:solidFill>
                            <a:schemeClr val="bg1">
                              <a:lumMod val="95000"/>
                              <a:lumOff val="5000"/>
                            </a:schemeClr>
                          </a:solidFill>
                          <a:latin typeface="+mn-lt"/>
                          <a:ea typeface="Calibri"/>
                          <a:cs typeface="Arial"/>
                        </a:rPr>
                        <a:t>Randvoorwaarden en risico’s in beeld</a:t>
                      </a:r>
                    </a:p>
                    <a:p>
                      <a:pPr marL="342900" lvl="0" indent="-342900">
                        <a:lnSpc>
                          <a:spcPct val="115000"/>
                        </a:lnSpc>
                        <a:spcAft>
                          <a:spcPts val="0"/>
                        </a:spcAft>
                        <a:buFont typeface="Symbol"/>
                        <a:buChar char=""/>
                      </a:pPr>
                      <a:r>
                        <a:rPr lang="nl-NL" sz="2000" dirty="0">
                          <a:solidFill>
                            <a:schemeClr val="bg1">
                              <a:lumMod val="95000"/>
                              <a:lumOff val="5000"/>
                            </a:schemeClr>
                          </a:solidFill>
                          <a:latin typeface="+mn-lt"/>
                          <a:ea typeface="Calibri"/>
                          <a:cs typeface="Arial"/>
                        </a:rPr>
                        <a:t>Zicht op planning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CC00"/>
                    </a:solidFill>
                  </a:tcPr>
                </a:tc>
                <a:tc>
                  <a:txBody>
                    <a:bodyPr/>
                    <a:lstStyle/>
                    <a:p>
                      <a:pPr>
                        <a:lnSpc>
                          <a:spcPct val="115000"/>
                        </a:lnSpc>
                        <a:spcAft>
                          <a:spcPts val="0"/>
                        </a:spcAft>
                      </a:pPr>
                      <a:r>
                        <a:rPr lang="nl-NL" sz="2000" noProof="0" dirty="0">
                          <a:solidFill>
                            <a:schemeClr val="bg1">
                              <a:lumMod val="95000"/>
                              <a:lumOff val="5000"/>
                            </a:schemeClr>
                          </a:solidFill>
                          <a:latin typeface="+mn-lt"/>
                          <a:ea typeface="Calibri"/>
                          <a:cs typeface="Arial"/>
                        </a:rPr>
                        <a:t>Projectplan schrijven met:</a:t>
                      </a:r>
                    </a:p>
                    <a:p>
                      <a:pPr marL="342900" lvl="0" indent="-342900">
                        <a:lnSpc>
                          <a:spcPct val="115000"/>
                        </a:lnSpc>
                        <a:spcAft>
                          <a:spcPts val="0"/>
                        </a:spcAft>
                        <a:buFont typeface="Symbol"/>
                        <a:buChar char=""/>
                      </a:pPr>
                      <a:r>
                        <a:rPr lang="nl-NL" sz="2000" noProof="0" dirty="0">
                          <a:solidFill>
                            <a:schemeClr val="bg1">
                              <a:lumMod val="95000"/>
                              <a:lumOff val="5000"/>
                            </a:schemeClr>
                          </a:solidFill>
                          <a:latin typeface="+mn-lt"/>
                          <a:ea typeface="Calibri"/>
                          <a:cs typeface="Arial"/>
                        </a:rPr>
                        <a:t>Aanleiding</a:t>
                      </a:r>
                    </a:p>
                    <a:p>
                      <a:pPr marL="342900" lvl="0" indent="-342900">
                        <a:lnSpc>
                          <a:spcPct val="115000"/>
                        </a:lnSpc>
                        <a:spcAft>
                          <a:spcPts val="0"/>
                        </a:spcAft>
                        <a:buFont typeface="Symbol"/>
                        <a:buChar char=""/>
                      </a:pPr>
                      <a:r>
                        <a:rPr lang="nl-NL" sz="2000" noProof="0" dirty="0">
                          <a:solidFill>
                            <a:schemeClr val="bg1">
                              <a:lumMod val="95000"/>
                              <a:lumOff val="5000"/>
                            </a:schemeClr>
                          </a:solidFill>
                          <a:latin typeface="+mn-lt"/>
                          <a:ea typeface="Calibri"/>
                          <a:cs typeface="Arial"/>
                        </a:rPr>
                        <a:t>Doel</a:t>
                      </a:r>
                    </a:p>
                    <a:p>
                      <a:pPr marL="342900" lvl="0" indent="-342900">
                        <a:lnSpc>
                          <a:spcPct val="115000"/>
                        </a:lnSpc>
                        <a:spcAft>
                          <a:spcPts val="0"/>
                        </a:spcAft>
                        <a:buFont typeface="Symbol"/>
                        <a:buChar char=""/>
                      </a:pPr>
                      <a:r>
                        <a:rPr lang="nl-NL" sz="2000" noProof="0" dirty="0">
                          <a:solidFill>
                            <a:schemeClr val="bg1">
                              <a:lumMod val="95000"/>
                              <a:lumOff val="5000"/>
                            </a:schemeClr>
                          </a:solidFill>
                          <a:latin typeface="+mn-lt"/>
                          <a:ea typeface="Calibri"/>
                          <a:cs typeface="Arial"/>
                        </a:rPr>
                        <a:t>Planning</a:t>
                      </a:r>
                    </a:p>
                    <a:p>
                      <a:pPr marL="342900" lvl="0" indent="-342900">
                        <a:lnSpc>
                          <a:spcPct val="115000"/>
                        </a:lnSpc>
                        <a:spcAft>
                          <a:spcPts val="0"/>
                        </a:spcAft>
                        <a:buFont typeface="Symbol"/>
                        <a:buChar char=""/>
                      </a:pPr>
                      <a:r>
                        <a:rPr lang="nl-NL" sz="2000" noProof="0" dirty="0">
                          <a:solidFill>
                            <a:schemeClr val="bg1">
                              <a:lumMod val="95000"/>
                              <a:lumOff val="5000"/>
                            </a:schemeClr>
                          </a:solidFill>
                          <a:latin typeface="+mn-lt"/>
                          <a:ea typeface="Calibri"/>
                          <a:cs typeface="Arial"/>
                        </a:rPr>
                        <a:t>Organisatie</a:t>
                      </a:r>
                    </a:p>
                    <a:p>
                      <a:pPr marL="342900" lvl="0" indent="-342900">
                        <a:lnSpc>
                          <a:spcPct val="115000"/>
                        </a:lnSpc>
                        <a:spcAft>
                          <a:spcPts val="0"/>
                        </a:spcAft>
                        <a:buFont typeface="Symbol"/>
                        <a:buChar char=""/>
                      </a:pPr>
                      <a:r>
                        <a:rPr lang="nl-NL" sz="2000" noProof="0" dirty="0">
                          <a:solidFill>
                            <a:schemeClr val="bg1">
                              <a:lumMod val="95000"/>
                              <a:lumOff val="5000"/>
                            </a:schemeClr>
                          </a:solidFill>
                          <a:latin typeface="+mn-lt"/>
                          <a:ea typeface="Calibri"/>
                          <a:cs typeface="Arial"/>
                        </a:rPr>
                        <a:t>Communicatie</a:t>
                      </a:r>
                    </a:p>
                    <a:p>
                      <a:pPr marL="342900" lvl="0" indent="-342900">
                        <a:lnSpc>
                          <a:spcPct val="115000"/>
                        </a:lnSpc>
                        <a:spcAft>
                          <a:spcPts val="0"/>
                        </a:spcAft>
                        <a:buFont typeface="Symbol"/>
                        <a:buChar char=""/>
                      </a:pPr>
                      <a:r>
                        <a:rPr lang="nl-NL" sz="2000" noProof="0" dirty="0">
                          <a:solidFill>
                            <a:schemeClr val="bg1">
                              <a:lumMod val="95000"/>
                              <a:lumOff val="5000"/>
                            </a:schemeClr>
                          </a:solidFill>
                          <a:latin typeface="+mn-lt"/>
                          <a:ea typeface="Calibri"/>
                          <a:cs typeface="Arial"/>
                        </a:rPr>
                        <a:t>Randvoorwaarden</a:t>
                      </a:r>
                    </a:p>
                    <a:p>
                      <a:pPr marL="342900" lvl="0" indent="-342900">
                        <a:lnSpc>
                          <a:spcPct val="115000"/>
                        </a:lnSpc>
                        <a:spcAft>
                          <a:spcPts val="0"/>
                        </a:spcAft>
                        <a:buFont typeface="Symbol"/>
                        <a:buChar char=""/>
                      </a:pPr>
                      <a:r>
                        <a:rPr lang="nl-NL" sz="2000" noProof="0" dirty="0">
                          <a:solidFill>
                            <a:schemeClr val="bg1">
                              <a:lumMod val="95000"/>
                              <a:lumOff val="5000"/>
                            </a:schemeClr>
                          </a:solidFill>
                          <a:latin typeface="+mn-lt"/>
                          <a:ea typeface="Calibri"/>
                          <a:cs typeface="Arial"/>
                        </a:rPr>
                        <a:t>Financiën</a:t>
                      </a:r>
                    </a:p>
                    <a:p>
                      <a:pPr marL="342900" lvl="0" indent="-342900">
                        <a:lnSpc>
                          <a:spcPct val="115000"/>
                        </a:lnSpc>
                        <a:spcAft>
                          <a:spcPts val="0"/>
                        </a:spcAft>
                        <a:buFont typeface="Symbol"/>
                        <a:buChar char=""/>
                      </a:pPr>
                      <a:r>
                        <a:rPr lang="nl-NL" sz="2000" noProof="0" dirty="0">
                          <a:solidFill>
                            <a:schemeClr val="bg1">
                              <a:lumMod val="95000"/>
                              <a:lumOff val="5000"/>
                            </a:schemeClr>
                          </a:solidFill>
                          <a:latin typeface="+mn-lt"/>
                          <a:ea typeface="Calibri"/>
                          <a:cs typeface="Arial"/>
                        </a:rPr>
                        <a:t>Evaluatie</a:t>
                      </a:r>
                    </a:p>
                    <a:p>
                      <a:pPr marL="342900" lvl="0" indent="-342900">
                        <a:lnSpc>
                          <a:spcPct val="115000"/>
                        </a:lnSpc>
                        <a:spcAft>
                          <a:spcPts val="0"/>
                        </a:spcAft>
                        <a:buFont typeface="Symbol"/>
                        <a:buChar char=""/>
                      </a:pPr>
                      <a:endParaRPr lang="nl-NL" sz="2000" noProof="0" dirty="0">
                        <a:solidFill>
                          <a:schemeClr val="bg1">
                            <a:lumMod val="95000"/>
                            <a:lumOff val="5000"/>
                          </a:schemeClr>
                        </a:solidFill>
                        <a:latin typeface="+mn-lt"/>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CC00"/>
                    </a:solidFill>
                  </a:tcPr>
                </a:tc>
                <a:tc>
                  <a:txBody>
                    <a:bodyPr/>
                    <a:lstStyle/>
                    <a:p>
                      <a:pPr>
                        <a:lnSpc>
                          <a:spcPct val="115000"/>
                        </a:lnSpc>
                        <a:spcAft>
                          <a:spcPts val="0"/>
                        </a:spcAft>
                      </a:pPr>
                      <a:r>
                        <a:rPr lang="nl-NL" sz="2000">
                          <a:solidFill>
                            <a:schemeClr val="bg1">
                              <a:lumMod val="95000"/>
                              <a:lumOff val="5000"/>
                            </a:schemeClr>
                          </a:solidFill>
                          <a:latin typeface="+mn-lt"/>
                          <a:ea typeface="Calibri"/>
                          <a:cs typeface="Arial"/>
                        </a:rPr>
                        <a:t>Projectplan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CC00"/>
                    </a:solidFill>
                  </a:tcPr>
                </a:tc>
                <a:tc>
                  <a:txBody>
                    <a:bodyPr/>
                    <a:lstStyle/>
                    <a:p>
                      <a:pPr marL="342900" lvl="0" indent="-342900">
                        <a:lnSpc>
                          <a:spcPct val="115000"/>
                        </a:lnSpc>
                        <a:spcAft>
                          <a:spcPts val="0"/>
                        </a:spcAft>
                        <a:buFont typeface="Symbol"/>
                        <a:buChar char=""/>
                      </a:pPr>
                      <a:r>
                        <a:rPr lang="nl-NL" sz="2000" dirty="0">
                          <a:solidFill>
                            <a:schemeClr val="bg1">
                              <a:lumMod val="95000"/>
                              <a:lumOff val="5000"/>
                            </a:schemeClr>
                          </a:solidFill>
                          <a:latin typeface="+mn-lt"/>
                          <a:ea typeface="Calibri"/>
                          <a:cs typeface="Arial"/>
                        </a:rPr>
                        <a:t>Opstellen offerte </a:t>
                      </a:r>
                    </a:p>
                    <a:p>
                      <a:pPr marL="342900" lvl="0" indent="-342900">
                        <a:lnSpc>
                          <a:spcPct val="115000"/>
                        </a:lnSpc>
                        <a:spcAft>
                          <a:spcPts val="0"/>
                        </a:spcAft>
                        <a:buFont typeface="Symbol"/>
                        <a:buChar char=""/>
                      </a:pPr>
                      <a:r>
                        <a:rPr lang="nl-NL" sz="2000" dirty="0">
                          <a:solidFill>
                            <a:schemeClr val="bg1">
                              <a:lumMod val="95000"/>
                              <a:lumOff val="5000"/>
                            </a:schemeClr>
                          </a:solidFill>
                          <a:latin typeface="+mn-lt"/>
                          <a:ea typeface="Calibri"/>
                          <a:cs typeface="Arial"/>
                        </a:rPr>
                        <a:t>Contracteren klant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CC00"/>
                    </a:solidFill>
                  </a:tcPr>
                </a:tc>
                <a:extLst>
                  <a:ext uri="{0D108BD9-81ED-4DB2-BD59-A6C34878D82A}">
                    <a16:rowId xmlns:a16="http://schemas.microsoft.com/office/drawing/2014/main" val="10001"/>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noFill/>
        </p:spPr>
        <p:txBody>
          <a:bodyPr>
            <a:normAutofit/>
          </a:bodyPr>
          <a:lstStyle/>
          <a:p>
            <a:br>
              <a:rPr lang="nl-NL"/>
            </a:br>
            <a:r>
              <a:rPr lang="nl-NL"/>
              <a:t>Projectplan: waarom eigenlijk?</a:t>
            </a:r>
          </a:p>
        </p:txBody>
      </p:sp>
      <p:sp>
        <p:nvSpPr>
          <p:cNvPr id="3" name="Tijdelijke aanduiding voor inhoud 2"/>
          <p:cNvSpPr>
            <a:spLocks noGrp="1"/>
          </p:cNvSpPr>
          <p:nvPr>
            <p:ph idx="1"/>
          </p:nvPr>
        </p:nvSpPr>
        <p:spPr/>
        <p:txBody>
          <a:bodyPr/>
          <a:lstStyle/>
          <a:p>
            <a:r>
              <a:rPr lang="nl-NL"/>
              <a:t>Inzicht in wat je nodig hebt om resultaat te bereiken. </a:t>
            </a:r>
          </a:p>
          <a:p>
            <a:r>
              <a:rPr lang="nl-NL"/>
              <a:t>Voor iedereen anders: wel moet je je standaard enkele zaken afvragen en keuzes maken.</a:t>
            </a:r>
          </a:p>
          <a:p>
            <a:r>
              <a:rPr lang="nl-NL"/>
              <a:t>We gaan nu in op waar je in ieder geval keuzes over moet maken</a:t>
            </a:r>
          </a:p>
          <a:p>
            <a:pPr>
              <a:buNone/>
            </a:pPr>
            <a:endParaRPr lang="nl-NL" sz="1800"/>
          </a:p>
          <a:p>
            <a:pPr>
              <a:buNone/>
            </a:pPr>
            <a:endParaRPr lang="nl-NL" sz="1500"/>
          </a:p>
        </p:txBody>
      </p:sp>
      <p:pic>
        <p:nvPicPr>
          <p:cNvPr id="6" name="Afbeelding 5" descr="schema in het kort - fase 2.jpg"/>
          <p:cNvPicPr>
            <a:picLocks noChangeAspect="1"/>
          </p:cNvPicPr>
          <p:nvPr/>
        </p:nvPicPr>
        <p:blipFill>
          <a:blip r:embed="rId3" cstate="print"/>
          <a:stretch>
            <a:fillRect/>
          </a:stretch>
        </p:blipFill>
        <p:spPr>
          <a:xfrm>
            <a:off x="4654253" y="5373216"/>
            <a:ext cx="5599125" cy="12600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Afbeelding 5" descr="schema in het kort - fase 2.jpg"/>
          <p:cNvPicPr>
            <a:picLocks noChangeAspect="1"/>
          </p:cNvPicPr>
          <p:nvPr/>
        </p:nvPicPr>
        <p:blipFill>
          <a:blip r:embed="rId3" cstate="print"/>
          <a:stretch>
            <a:fillRect/>
          </a:stretch>
        </p:blipFill>
        <p:spPr>
          <a:xfrm>
            <a:off x="4654253" y="5373216"/>
            <a:ext cx="5599125" cy="1260000"/>
          </a:xfrm>
          <a:prstGeom prst="rect">
            <a:avLst/>
          </a:prstGeom>
        </p:spPr>
      </p:pic>
      <p:sp>
        <p:nvSpPr>
          <p:cNvPr id="2" name="Titel 1"/>
          <p:cNvSpPr>
            <a:spLocks noGrp="1"/>
          </p:cNvSpPr>
          <p:nvPr>
            <p:ph type="title"/>
          </p:nvPr>
        </p:nvSpPr>
        <p:spPr>
          <a:xfrm>
            <a:off x="333772" y="280765"/>
            <a:ext cx="8003232" cy="1203348"/>
          </a:xfrm>
          <a:noFill/>
        </p:spPr>
        <p:txBody>
          <a:bodyPr>
            <a:normAutofit/>
          </a:bodyPr>
          <a:lstStyle/>
          <a:p>
            <a:br>
              <a:rPr lang="nl-NL" dirty="0"/>
            </a:br>
            <a:r>
              <a:rPr lang="nl-NL" dirty="0"/>
              <a:t>Inhoud projectplan </a:t>
            </a:r>
          </a:p>
        </p:txBody>
      </p:sp>
      <p:sp>
        <p:nvSpPr>
          <p:cNvPr id="3" name="Tijdelijke aanduiding voor inhoud 2"/>
          <p:cNvSpPr>
            <a:spLocks noGrp="1"/>
          </p:cNvSpPr>
          <p:nvPr>
            <p:ph idx="1"/>
          </p:nvPr>
        </p:nvSpPr>
        <p:spPr>
          <a:xfrm>
            <a:off x="765820" y="1739963"/>
            <a:ext cx="8291264" cy="4873752"/>
          </a:xfrm>
        </p:spPr>
        <p:txBody>
          <a:bodyPr>
            <a:normAutofit/>
          </a:bodyPr>
          <a:lstStyle/>
          <a:p>
            <a:r>
              <a:rPr lang="nl-NL" dirty="0"/>
              <a:t>Afhankelijk van jezelf</a:t>
            </a:r>
          </a:p>
          <a:p>
            <a:pPr lvl="1"/>
            <a:r>
              <a:rPr lang="nl-NL" dirty="0"/>
              <a:t>Wat werkt voor jou?</a:t>
            </a:r>
          </a:p>
          <a:p>
            <a:r>
              <a:rPr lang="nl-NL" dirty="0"/>
              <a:t>Afhankelijk van het soort project</a:t>
            </a:r>
          </a:p>
          <a:p>
            <a:pPr lvl="1"/>
            <a:r>
              <a:rPr lang="nl-NL" dirty="0"/>
              <a:t>Wat is nodig voor dit project </a:t>
            </a:r>
          </a:p>
          <a:p>
            <a:r>
              <a:rPr lang="nl-NL" dirty="0"/>
              <a:t>Factoren zijn bijvoorbeeld:</a:t>
            </a:r>
          </a:p>
          <a:p>
            <a:pPr lvl="1"/>
            <a:r>
              <a:rPr lang="nl-NL" dirty="0"/>
              <a:t>Duidelijk probleem of behoefte</a:t>
            </a:r>
          </a:p>
          <a:p>
            <a:pPr lvl="1"/>
            <a:r>
              <a:rPr lang="nl-NL" dirty="0"/>
              <a:t>Bekend resultaat </a:t>
            </a:r>
          </a:p>
          <a:p>
            <a:pPr lvl="1"/>
            <a:r>
              <a:rPr lang="nl-NL" dirty="0"/>
              <a:t>Aantal partijen</a:t>
            </a:r>
          </a:p>
          <a:p>
            <a:pPr lvl="1"/>
            <a:r>
              <a:rPr lang="nl-NL" dirty="0"/>
              <a:t>Beschikbare middelen, tijd en mensen </a:t>
            </a:r>
          </a:p>
          <a:p>
            <a:pPr lvl="1"/>
            <a:r>
              <a:rPr lang="nl-NL" dirty="0"/>
              <a:t>Gewenste kwaliteit</a:t>
            </a:r>
            <a:endParaRPr lang="nl-NL" sz="1800" dirty="0"/>
          </a:p>
          <a:p>
            <a:pPr>
              <a:buNone/>
            </a:pPr>
            <a:endParaRPr lang="nl-NL" sz="1800" dirty="0"/>
          </a:p>
          <a:p>
            <a:pPr>
              <a:buNone/>
            </a:pPr>
            <a:endParaRPr lang="nl-NL" dirty="0"/>
          </a:p>
          <a:p>
            <a:pPr>
              <a:buNone/>
            </a:pPr>
            <a:endParaRPr lang="nl-NL"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noFill/>
          <a:ln>
            <a:noFill/>
          </a:ln>
        </p:spPr>
        <p:txBody>
          <a:bodyPr>
            <a:normAutofit fontScale="90000"/>
          </a:bodyPr>
          <a:lstStyle/>
          <a:p>
            <a:br>
              <a:rPr lang="nl-NL"/>
            </a:br>
            <a:r>
              <a:rPr lang="nl-NL"/>
              <a:t>Projectplan:</a:t>
            </a:r>
            <a:br>
              <a:rPr lang="nl-NL"/>
            </a:br>
            <a:r>
              <a:rPr lang="nl-NL"/>
              <a:t>toelichting </a:t>
            </a:r>
            <a:r>
              <a:rPr lang="nl-NL" dirty="0"/>
              <a:t>op onderdelen</a:t>
            </a:r>
          </a:p>
        </p:txBody>
      </p:sp>
      <p:sp>
        <p:nvSpPr>
          <p:cNvPr id="3" name="Tijdelijke aanduiding voor inhoud 2"/>
          <p:cNvSpPr>
            <a:spLocks noGrp="1"/>
          </p:cNvSpPr>
          <p:nvPr>
            <p:ph idx="1"/>
          </p:nvPr>
        </p:nvSpPr>
        <p:spPr/>
        <p:txBody>
          <a:bodyPr>
            <a:normAutofit fontScale="92500" lnSpcReduction="10000"/>
          </a:bodyPr>
          <a:lstStyle/>
          <a:p>
            <a:pPr marL="457200" indent="-457200">
              <a:buFont typeface="+mj-lt"/>
              <a:buAutoNum type="arabicPeriod"/>
            </a:pPr>
            <a:r>
              <a:rPr lang="nl-NL" dirty="0"/>
              <a:t>Aanleiding en achtergrondinformatie</a:t>
            </a:r>
          </a:p>
          <a:p>
            <a:pPr marL="457200" indent="-457200">
              <a:buFont typeface="+mj-lt"/>
              <a:buAutoNum type="arabicPeriod"/>
            </a:pPr>
            <a:r>
              <a:rPr lang="nl-NL" dirty="0"/>
              <a:t>Doel, resultaat en afbakening</a:t>
            </a:r>
          </a:p>
          <a:p>
            <a:pPr marL="457200" indent="-457200">
              <a:buFont typeface="+mj-lt"/>
              <a:buAutoNum type="arabicPeriod"/>
            </a:pPr>
            <a:r>
              <a:rPr lang="nl-NL" dirty="0"/>
              <a:t>Aanpak en planning</a:t>
            </a:r>
          </a:p>
          <a:p>
            <a:pPr marL="457200" indent="-457200">
              <a:buFont typeface="+mj-lt"/>
              <a:buAutoNum type="arabicPeriod"/>
            </a:pPr>
            <a:r>
              <a:rPr lang="nl-NL" dirty="0"/>
              <a:t>Organisatie</a:t>
            </a:r>
          </a:p>
          <a:p>
            <a:pPr marL="457200" indent="-457200">
              <a:buFont typeface="+mj-lt"/>
              <a:buAutoNum type="arabicPeriod"/>
            </a:pPr>
            <a:r>
              <a:rPr lang="nl-NL" dirty="0"/>
              <a:t>Communicatie</a:t>
            </a:r>
          </a:p>
          <a:p>
            <a:pPr marL="457200" indent="-457200">
              <a:buFont typeface="+mj-lt"/>
              <a:buAutoNum type="arabicPeriod"/>
            </a:pPr>
            <a:r>
              <a:rPr lang="nl-NL" dirty="0"/>
              <a:t>Randvoorwaarden, middelen en risico’s</a:t>
            </a:r>
          </a:p>
          <a:p>
            <a:pPr marL="457200" indent="-457200">
              <a:buFont typeface="+mj-lt"/>
              <a:buAutoNum type="arabicPeriod"/>
            </a:pPr>
            <a:r>
              <a:rPr lang="nl-NL" dirty="0"/>
              <a:t>Evaluatie en borging</a:t>
            </a:r>
          </a:p>
          <a:p>
            <a:pPr>
              <a:buNone/>
            </a:pPr>
            <a:endParaRPr lang="nl-NL" dirty="0"/>
          </a:p>
        </p:txBody>
      </p:sp>
      <p:pic>
        <p:nvPicPr>
          <p:cNvPr id="6" name="Afbeelding 5" descr="schema in het kort - fase 2.jpg"/>
          <p:cNvPicPr>
            <a:picLocks noChangeAspect="1"/>
          </p:cNvPicPr>
          <p:nvPr/>
        </p:nvPicPr>
        <p:blipFill>
          <a:blip r:embed="rId3" cstate="print"/>
          <a:stretch>
            <a:fillRect/>
          </a:stretch>
        </p:blipFill>
        <p:spPr>
          <a:xfrm>
            <a:off x="4654253" y="5373216"/>
            <a:ext cx="5599125" cy="12600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158" y="485800"/>
            <a:ext cx="8507288" cy="1143000"/>
          </a:xfrm>
          <a:noFill/>
        </p:spPr>
        <p:txBody>
          <a:bodyPr>
            <a:normAutofit fontScale="90000"/>
          </a:bodyPr>
          <a:lstStyle/>
          <a:p>
            <a:br>
              <a:rPr lang="nl-NL" dirty="0"/>
            </a:br>
            <a:r>
              <a:rPr lang="nl-NL" dirty="0"/>
              <a:t>1. Aanleiding en achtergrondinformatie</a:t>
            </a:r>
          </a:p>
        </p:txBody>
      </p:sp>
      <p:sp>
        <p:nvSpPr>
          <p:cNvPr id="3" name="Tijdelijke aanduiding voor inhoud 2"/>
          <p:cNvSpPr>
            <a:spLocks noGrp="1"/>
          </p:cNvSpPr>
          <p:nvPr>
            <p:ph idx="1"/>
          </p:nvPr>
        </p:nvSpPr>
        <p:spPr/>
        <p:txBody>
          <a:bodyPr>
            <a:normAutofit/>
          </a:bodyPr>
          <a:lstStyle/>
          <a:p>
            <a:r>
              <a:rPr lang="en-US"/>
              <a:t>Waarom is dit project gewenst? Waar gaat dit project over?</a:t>
            </a:r>
          </a:p>
          <a:p>
            <a:r>
              <a:rPr lang="en-US"/>
              <a:t>Wat is er al aan gedaan? Waarom is het wel/niet gelukt?</a:t>
            </a:r>
          </a:p>
          <a:p>
            <a:r>
              <a:rPr lang="en-US"/>
              <a:t>Waaraan levert dit project een bijdrage?</a:t>
            </a:r>
          </a:p>
          <a:p>
            <a:r>
              <a:rPr lang="en-US"/>
              <a:t>Wat gebeurt er als dit project niet wordt opgepakt?</a:t>
            </a:r>
            <a:endParaRPr lang="nl-NL"/>
          </a:p>
          <a:p>
            <a:pPr>
              <a:buNone/>
            </a:pPr>
            <a:endParaRPr lang="en-US"/>
          </a:p>
          <a:p>
            <a:pPr>
              <a:buNone/>
            </a:pPr>
            <a:endParaRPr lang="en-US"/>
          </a:p>
        </p:txBody>
      </p:sp>
      <p:pic>
        <p:nvPicPr>
          <p:cNvPr id="6" name="Afbeelding 5" descr="schema in het kort - fase 2.jpg"/>
          <p:cNvPicPr>
            <a:picLocks noChangeAspect="1"/>
          </p:cNvPicPr>
          <p:nvPr/>
        </p:nvPicPr>
        <p:blipFill>
          <a:blip r:embed="rId3" cstate="print"/>
          <a:stretch>
            <a:fillRect/>
          </a:stretch>
        </p:blipFill>
        <p:spPr>
          <a:xfrm>
            <a:off x="4654253" y="5373216"/>
            <a:ext cx="5599125" cy="12600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38370" y="205272"/>
            <a:ext cx="7467600" cy="1274786"/>
          </a:xfrm>
          <a:noFill/>
        </p:spPr>
        <p:txBody>
          <a:bodyPr>
            <a:normAutofit/>
          </a:bodyPr>
          <a:lstStyle/>
          <a:p>
            <a:br>
              <a:rPr lang="nl-NL" dirty="0"/>
            </a:br>
            <a:r>
              <a:rPr lang="nl-NL" dirty="0"/>
              <a:t>2. Doel, resultaat en afbakening</a:t>
            </a:r>
          </a:p>
        </p:txBody>
      </p:sp>
      <p:sp>
        <p:nvSpPr>
          <p:cNvPr id="3" name="Tijdelijke aanduiding voor inhoud 2"/>
          <p:cNvSpPr>
            <a:spLocks noGrp="1"/>
          </p:cNvSpPr>
          <p:nvPr>
            <p:ph idx="1"/>
          </p:nvPr>
        </p:nvSpPr>
        <p:spPr>
          <a:xfrm>
            <a:off x="261764" y="1628800"/>
            <a:ext cx="8003232" cy="4873752"/>
          </a:xfrm>
        </p:spPr>
        <p:txBody>
          <a:bodyPr>
            <a:normAutofit/>
          </a:bodyPr>
          <a:lstStyle/>
          <a:p>
            <a:r>
              <a:rPr lang="en-US" sz="2000" dirty="0" err="1"/>
              <a:t>Welke</a:t>
            </a:r>
            <a:r>
              <a:rPr lang="en-US" sz="2000" dirty="0"/>
              <a:t> </a:t>
            </a:r>
            <a:r>
              <a:rPr lang="en-US" sz="2000" dirty="0" err="1"/>
              <a:t>doelstellingen</a:t>
            </a:r>
            <a:r>
              <a:rPr lang="en-US" sz="2000" dirty="0"/>
              <a:t> </a:t>
            </a:r>
            <a:r>
              <a:rPr lang="en-US" sz="2000" dirty="0" err="1"/>
              <a:t>gelden</a:t>
            </a:r>
            <a:r>
              <a:rPr lang="en-US" sz="2000" dirty="0"/>
              <a:t>? </a:t>
            </a:r>
          </a:p>
          <a:p>
            <a:r>
              <a:rPr lang="en-US" sz="2000" dirty="0" err="1"/>
              <a:t>Wat</a:t>
            </a:r>
            <a:r>
              <a:rPr lang="en-US" sz="2000" dirty="0"/>
              <a:t> </a:t>
            </a:r>
            <a:r>
              <a:rPr lang="en-US" sz="2000" dirty="0" err="1"/>
              <a:t>wil</a:t>
            </a:r>
            <a:r>
              <a:rPr lang="en-US" sz="2000" dirty="0"/>
              <a:t> je </a:t>
            </a:r>
            <a:r>
              <a:rPr lang="en-US" sz="2000" dirty="0" err="1"/>
              <a:t>bereiken</a:t>
            </a:r>
            <a:r>
              <a:rPr lang="en-US" sz="2000" dirty="0"/>
              <a:t>?</a:t>
            </a:r>
          </a:p>
          <a:p>
            <a:r>
              <a:rPr lang="en-US" sz="2000" dirty="0" err="1"/>
              <a:t>Wat</a:t>
            </a:r>
            <a:r>
              <a:rPr lang="en-US" sz="2000" dirty="0"/>
              <a:t> </a:t>
            </a:r>
            <a:r>
              <a:rPr lang="en-US" sz="2000" dirty="0" err="1"/>
              <a:t>kan</a:t>
            </a:r>
            <a:r>
              <a:rPr lang="en-US" sz="2000" dirty="0"/>
              <a:t> je </a:t>
            </a:r>
            <a:r>
              <a:rPr lang="en-US" sz="2000" dirty="0" err="1"/>
              <a:t>doen</a:t>
            </a:r>
            <a:r>
              <a:rPr lang="en-US" sz="2000" dirty="0"/>
              <a:t> </a:t>
            </a:r>
            <a:r>
              <a:rPr lang="en-US" sz="2000" dirty="0" err="1"/>
              <a:t>om</a:t>
            </a:r>
            <a:r>
              <a:rPr lang="en-US" sz="2000" dirty="0"/>
              <a:t> het </a:t>
            </a:r>
            <a:r>
              <a:rPr lang="en-US" sz="2000" dirty="0" err="1"/>
              <a:t>doel</a:t>
            </a:r>
            <a:r>
              <a:rPr lang="en-US" sz="2000" dirty="0"/>
              <a:t> </a:t>
            </a:r>
            <a:r>
              <a:rPr lang="en-US" sz="2000" dirty="0" err="1"/>
              <a:t>te</a:t>
            </a:r>
            <a:r>
              <a:rPr lang="en-US" sz="2000" dirty="0"/>
              <a:t> </a:t>
            </a:r>
            <a:r>
              <a:rPr lang="en-US" sz="2000" dirty="0" err="1"/>
              <a:t>bereiken</a:t>
            </a:r>
            <a:r>
              <a:rPr lang="en-US" sz="2000" dirty="0"/>
              <a:t>? </a:t>
            </a:r>
            <a:r>
              <a:rPr lang="en-US" sz="2000" dirty="0" err="1"/>
              <a:t>Meerdere</a:t>
            </a:r>
            <a:r>
              <a:rPr lang="en-US" sz="2000" dirty="0"/>
              <a:t> </a:t>
            </a:r>
            <a:r>
              <a:rPr lang="en-US" sz="2000" dirty="0" err="1"/>
              <a:t>opties</a:t>
            </a:r>
            <a:r>
              <a:rPr lang="en-US" sz="2000" dirty="0"/>
              <a:t>, </a:t>
            </a:r>
            <a:r>
              <a:rPr lang="en-US" sz="2000" dirty="0" err="1"/>
              <a:t>voor</a:t>
            </a:r>
            <a:r>
              <a:rPr lang="en-US" sz="2000" dirty="0"/>
              <a:t>- en </a:t>
            </a:r>
            <a:r>
              <a:rPr lang="en-US" sz="2000" dirty="0" err="1"/>
              <a:t>nadelen</a:t>
            </a:r>
            <a:r>
              <a:rPr lang="en-US" sz="2000" dirty="0"/>
              <a:t> per </a:t>
            </a:r>
            <a:r>
              <a:rPr lang="en-US" sz="2000" dirty="0" err="1"/>
              <a:t>optie</a:t>
            </a:r>
            <a:r>
              <a:rPr lang="en-US" sz="2000" dirty="0"/>
              <a:t>, </a:t>
            </a:r>
            <a:r>
              <a:rPr lang="en-US" sz="2000" dirty="0" err="1"/>
              <a:t>welke</a:t>
            </a:r>
            <a:r>
              <a:rPr lang="en-US" sz="2000" dirty="0"/>
              <a:t> </a:t>
            </a:r>
            <a:r>
              <a:rPr lang="en-US" sz="2000" dirty="0" err="1"/>
              <a:t>kiezen</a:t>
            </a:r>
            <a:r>
              <a:rPr lang="en-US" sz="2000" dirty="0"/>
              <a:t>, </a:t>
            </a:r>
            <a:r>
              <a:rPr lang="en-US" sz="2000" dirty="0" err="1"/>
              <a:t>haalbaarheid</a:t>
            </a:r>
            <a:endParaRPr lang="en-US" sz="2000" dirty="0"/>
          </a:p>
          <a:p>
            <a:r>
              <a:rPr lang="en-US" sz="2000" dirty="0" err="1"/>
              <a:t>Wat</a:t>
            </a:r>
            <a:r>
              <a:rPr lang="en-US" sz="2000" dirty="0"/>
              <a:t> </a:t>
            </a:r>
            <a:r>
              <a:rPr lang="en-US" sz="2000" dirty="0" err="1"/>
              <a:t>heb</a:t>
            </a:r>
            <a:r>
              <a:rPr lang="en-US" sz="2000" dirty="0"/>
              <a:t> je </a:t>
            </a:r>
            <a:r>
              <a:rPr lang="en-US" sz="2000" dirty="0" err="1"/>
              <a:t>nodig</a:t>
            </a:r>
            <a:r>
              <a:rPr lang="en-US" sz="2000" dirty="0"/>
              <a:t> en van </a:t>
            </a:r>
            <a:r>
              <a:rPr lang="en-US" sz="2000" dirty="0" err="1"/>
              <a:t>wie</a:t>
            </a:r>
            <a:r>
              <a:rPr lang="en-US" sz="2000" dirty="0"/>
              <a:t>?</a:t>
            </a:r>
          </a:p>
          <a:p>
            <a:r>
              <a:rPr lang="en-US" sz="2000" dirty="0" err="1"/>
              <a:t>Welk</a:t>
            </a:r>
            <a:r>
              <a:rPr lang="en-US" sz="2000" dirty="0"/>
              <a:t> </a:t>
            </a:r>
            <a:r>
              <a:rPr lang="en-US" sz="2000" dirty="0" err="1"/>
              <a:t>resultaat</a:t>
            </a:r>
            <a:r>
              <a:rPr lang="en-US" sz="2000" dirty="0"/>
              <a:t> </a:t>
            </a:r>
            <a:r>
              <a:rPr lang="en-US" sz="2000" dirty="0" err="1"/>
              <a:t>spreek</a:t>
            </a:r>
            <a:r>
              <a:rPr lang="en-US" sz="2000" dirty="0"/>
              <a:t> je </a:t>
            </a:r>
            <a:r>
              <a:rPr lang="en-US" sz="2000" dirty="0" err="1"/>
              <a:t>af</a:t>
            </a:r>
            <a:r>
              <a:rPr lang="en-US" sz="2000" dirty="0"/>
              <a:t>? </a:t>
            </a:r>
            <a:r>
              <a:rPr lang="en-US" sz="2000" dirty="0" err="1"/>
              <a:t>Zijn</a:t>
            </a:r>
            <a:r>
              <a:rPr lang="en-US" sz="2000" dirty="0"/>
              <a:t> </a:t>
            </a:r>
            <a:r>
              <a:rPr lang="en-US" sz="2000" dirty="0" err="1"/>
              <a:t>er</a:t>
            </a:r>
            <a:r>
              <a:rPr lang="en-US" sz="2000" dirty="0"/>
              <a:t> </a:t>
            </a:r>
            <a:r>
              <a:rPr lang="en-US" sz="2000" dirty="0" err="1"/>
              <a:t>tussenresultaten</a:t>
            </a:r>
            <a:r>
              <a:rPr lang="en-US" sz="2000" dirty="0"/>
              <a:t>?</a:t>
            </a:r>
            <a:endParaRPr lang="nl-NL" sz="2000" dirty="0"/>
          </a:p>
          <a:p>
            <a:pPr>
              <a:buNone/>
            </a:pPr>
            <a:endParaRPr lang="en-US" sz="2000" dirty="0"/>
          </a:p>
          <a:p>
            <a:pPr>
              <a:buNone/>
            </a:pPr>
            <a:r>
              <a:rPr lang="en-US" sz="2000" dirty="0"/>
              <a:t>SMART:</a:t>
            </a:r>
          </a:p>
          <a:p>
            <a:pPr>
              <a:buNone/>
            </a:pPr>
            <a:r>
              <a:rPr lang="en-US" sz="2000" b="1" dirty="0" err="1"/>
              <a:t>S</a:t>
            </a:r>
            <a:r>
              <a:rPr lang="en-US" sz="2000" dirty="0" err="1"/>
              <a:t>pecifiek</a:t>
            </a:r>
            <a:r>
              <a:rPr lang="en-US" sz="2000" dirty="0"/>
              <a:t>, </a:t>
            </a:r>
            <a:r>
              <a:rPr lang="en-US" sz="2000" b="1" dirty="0" err="1"/>
              <a:t>M</a:t>
            </a:r>
            <a:r>
              <a:rPr lang="en-US" sz="2000" dirty="0" err="1"/>
              <a:t>eetbaar</a:t>
            </a:r>
            <a:r>
              <a:rPr lang="en-US" sz="2000" dirty="0"/>
              <a:t>, </a:t>
            </a:r>
            <a:r>
              <a:rPr lang="en-US" sz="2000" b="1" dirty="0" err="1"/>
              <a:t>A</a:t>
            </a:r>
            <a:r>
              <a:rPr lang="en-US" sz="2000" dirty="0" err="1"/>
              <a:t>cceptabel</a:t>
            </a:r>
            <a:r>
              <a:rPr lang="en-US" sz="2000" dirty="0"/>
              <a:t>, </a:t>
            </a:r>
            <a:r>
              <a:rPr lang="en-US" sz="2000" b="1" dirty="0" err="1"/>
              <a:t>R</a:t>
            </a:r>
            <a:r>
              <a:rPr lang="en-US" sz="2000" dirty="0" err="1"/>
              <a:t>ealistisch</a:t>
            </a:r>
            <a:r>
              <a:rPr lang="en-US" sz="2000" dirty="0"/>
              <a:t>, </a:t>
            </a:r>
            <a:r>
              <a:rPr lang="en-US" sz="2000" b="1" dirty="0" err="1"/>
              <a:t>T</a:t>
            </a:r>
            <a:r>
              <a:rPr lang="en-US" sz="2000" dirty="0" err="1"/>
              <a:t>ijd</a:t>
            </a:r>
            <a:endParaRPr lang="en-US" dirty="0"/>
          </a:p>
          <a:p>
            <a:pPr>
              <a:buNone/>
            </a:pPr>
            <a:endParaRPr lang="en-US" dirty="0"/>
          </a:p>
        </p:txBody>
      </p:sp>
      <p:pic>
        <p:nvPicPr>
          <p:cNvPr id="7" name="Afbeelding 6" descr="schema in het kort - fase 2.jpg"/>
          <p:cNvPicPr>
            <a:picLocks noChangeAspect="1"/>
          </p:cNvPicPr>
          <p:nvPr/>
        </p:nvPicPr>
        <p:blipFill>
          <a:blip r:embed="rId3" cstate="print"/>
          <a:stretch>
            <a:fillRect/>
          </a:stretch>
        </p:blipFill>
        <p:spPr>
          <a:xfrm>
            <a:off x="4654253" y="5373216"/>
            <a:ext cx="5599125" cy="12600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ln>
            <a:noFill/>
          </a:ln>
        </p:spPr>
        <p:txBody>
          <a:bodyPr>
            <a:normAutofit/>
          </a:bodyPr>
          <a:lstStyle/>
          <a:p>
            <a:r>
              <a:rPr lang="nl-NL" dirty="0"/>
              <a:t>Inleiding</a:t>
            </a:r>
            <a:br>
              <a:rPr lang="nl-NL" dirty="0"/>
            </a:br>
            <a:r>
              <a:rPr lang="nl-NL" dirty="0"/>
              <a:t>Wat gaan we doen?</a:t>
            </a:r>
          </a:p>
        </p:txBody>
      </p:sp>
      <p:sp>
        <p:nvSpPr>
          <p:cNvPr id="3" name="Tijdelijke aanduiding voor inhoud 2"/>
          <p:cNvSpPr>
            <a:spLocks noGrp="1"/>
          </p:cNvSpPr>
          <p:nvPr>
            <p:ph idx="1"/>
          </p:nvPr>
        </p:nvSpPr>
        <p:spPr/>
        <p:txBody>
          <a:bodyPr>
            <a:normAutofit fontScale="85000" lnSpcReduction="20000"/>
          </a:bodyPr>
          <a:lstStyle/>
          <a:p>
            <a:pPr marL="457200" indent="-457200">
              <a:buNone/>
            </a:pPr>
            <a:endParaRPr lang="nl-NL" dirty="0"/>
          </a:p>
          <a:p>
            <a:pPr marL="457200" indent="-457200">
              <a:buFont typeface="+mj-lt"/>
              <a:buAutoNum type="arabicPeriod"/>
            </a:pPr>
            <a:r>
              <a:rPr lang="en-US" dirty="0" err="1"/>
              <a:t>Uitleg</a:t>
            </a:r>
            <a:r>
              <a:rPr lang="en-US" dirty="0"/>
              <a:t> </a:t>
            </a:r>
            <a:r>
              <a:rPr lang="en-US" dirty="0" err="1"/>
              <a:t>vandaag</a:t>
            </a:r>
            <a:endParaRPr lang="nl-NL" dirty="0"/>
          </a:p>
          <a:p>
            <a:pPr marL="457200" indent="-457200">
              <a:buFont typeface="+mj-lt"/>
              <a:buAutoNum type="arabicPeriod"/>
            </a:pPr>
            <a:r>
              <a:rPr lang="nl-NL" dirty="0"/>
              <a:t>Uitleg projectmatig werken</a:t>
            </a:r>
          </a:p>
          <a:p>
            <a:pPr marL="457200" indent="-457200">
              <a:buFont typeface="+mj-lt"/>
              <a:buAutoNum type="arabicPeriod"/>
            </a:pPr>
            <a:r>
              <a:rPr lang="nl-NL" dirty="0"/>
              <a:t>Projectmatig werken in fasen</a:t>
            </a:r>
          </a:p>
          <a:p>
            <a:pPr marL="984250" lvl="1" indent="-457200" defTabSz="989013"/>
            <a:r>
              <a:rPr lang="nl-NL" dirty="0"/>
              <a:t>Fase 1: opstarten</a:t>
            </a:r>
          </a:p>
          <a:p>
            <a:pPr marL="984250" lvl="1" indent="-457200" defTabSz="989013"/>
            <a:r>
              <a:rPr lang="nl-NL" dirty="0"/>
              <a:t>Fase 2: plan maken</a:t>
            </a:r>
          </a:p>
          <a:p>
            <a:pPr marL="984250" lvl="1" indent="-457200" defTabSz="989013"/>
            <a:r>
              <a:rPr lang="nl-NL" dirty="0"/>
              <a:t>Fase 3: uitvoeren</a:t>
            </a:r>
          </a:p>
          <a:p>
            <a:pPr marL="984250" lvl="1" indent="-457200" defTabSz="989013"/>
            <a:r>
              <a:rPr lang="nl-NL" dirty="0"/>
              <a:t>Fase 4: afronden</a:t>
            </a:r>
          </a:p>
          <a:p>
            <a:pPr marL="457200" indent="-457200">
              <a:buFont typeface="+mj-lt"/>
              <a:buAutoNum type="arabicPeriod"/>
            </a:pPr>
            <a:r>
              <a:rPr lang="nl-NL" dirty="0"/>
              <a:t>Afronden trainingsdag</a:t>
            </a:r>
          </a:p>
          <a:p>
            <a:pPr marL="457200" indent="-457200">
              <a:buNone/>
            </a:pPr>
            <a:endParaRPr lang="nl-NL"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05780" y="260136"/>
            <a:ext cx="7467600" cy="1274786"/>
          </a:xfrm>
          <a:noFill/>
        </p:spPr>
        <p:txBody>
          <a:bodyPr>
            <a:normAutofit/>
          </a:bodyPr>
          <a:lstStyle/>
          <a:p>
            <a:br>
              <a:rPr lang="nl-NL" dirty="0"/>
            </a:br>
            <a:r>
              <a:rPr lang="nl-NL" dirty="0"/>
              <a:t>3. Aanpak en Planning</a:t>
            </a:r>
          </a:p>
        </p:txBody>
      </p:sp>
      <p:sp>
        <p:nvSpPr>
          <p:cNvPr id="3" name="Tijdelijke aanduiding voor inhoud 2"/>
          <p:cNvSpPr>
            <a:spLocks noGrp="1"/>
          </p:cNvSpPr>
          <p:nvPr>
            <p:ph idx="1"/>
          </p:nvPr>
        </p:nvSpPr>
        <p:spPr/>
        <p:txBody>
          <a:bodyPr>
            <a:normAutofit/>
          </a:bodyPr>
          <a:lstStyle/>
          <a:p>
            <a:r>
              <a:rPr lang="en-US"/>
              <a:t>Welke activiteiten moet je uitvoeren?</a:t>
            </a:r>
          </a:p>
          <a:p>
            <a:r>
              <a:rPr lang="en-US"/>
              <a:t>Kan je een fasering aanbrengen?</a:t>
            </a:r>
          </a:p>
          <a:p>
            <a:r>
              <a:rPr lang="en-US"/>
              <a:t>Welke activiteiten per fase van het project?</a:t>
            </a:r>
          </a:p>
          <a:p>
            <a:r>
              <a:rPr lang="en-US"/>
              <a:t>Wat is de verwachte einddatum?</a:t>
            </a:r>
          </a:p>
        </p:txBody>
      </p:sp>
      <p:pic>
        <p:nvPicPr>
          <p:cNvPr id="6" name="Afbeelding 5" descr="schema in het kort - fase 2.jpg"/>
          <p:cNvPicPr>
            <a:picLocks noChangeAspect="1"/>
          </p:cNvPicPr>
          <p:nvPr/>
        </p:nvPicPr>
        <p:blipFill>
          <a:blip r:embed="rId3" cstate="print"/>
          <a:stretch>
            <a:fillRect/>
          </a:stretch>
        </p:blipFill>
        <p:spPr>
          <a:xfrm>
            <a:off x="4654253" y="5373216"/>
            <a:ext cx="5599125" cy="12600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noFill/>
        </p:spPr>
        <p:txBody>
          <a:bodyPr/>
          <a:lstStyle/>
          <a:p>
            <a:r>
              <a:rPr lang="nl-NL" dirty="0"/>
              <a:t>4. Organisatie en rollen</a:t>
            </a:r>
          </a:p>
        </p:txBody>
      </p:sp>
      <p:sp>
        <p:nvSpPr>
          <p:cNvPr id="3" name="Tijdelijke aanduiding voor inhoud 2"/>
          <p:cNvSpPr>
            <a:spLocks noGrp="1"/>
          </p:cNvSpPr>
          <p:nvPr>
            <p:ph idx="1"/>
          </p:nvPr>
        </p:nvSpPr>
        <p:spPr>
          <a:xfrm>
            <a:off x="616633" y="1556792"/>
            <a:ext cx="8075240" cy="4873752"/>
          </a:xfrm>
        </p:spPr>
        <p:txBody>
          <a:bodyPr>
            <a:normAutofit/>
          </a:bodyPr>
          <a:lstStyle/>
          <a:p>
            <a:r>
              <a:rPr lang="en-US" dirty="0"/>
              <a:t>Intern</a:t>
            </a:r>
            <a:endParaRPr lang="nl-NL" dirty="0"/>
          </a:p>
          <a:p>
            <a:pPr lvl="1"/>
            <a:r>
              <a:rPr lang="nl-NL" dirty="0"/>
              <a:t>Opdrachtgever = beslisser (directeur)</a:t>
            </a:r>
          </a:p>
          <a:p>
            <a:pPr lvl="1"/>
            <a:r>
              <a:rPr lang="nl-NL" dirty="0"/>
              <a:t>Opdrachtnemer = jij/projectleider</a:t>
            </a:r>
          </a:p>
          <a:p>
            <a:pPr lvl="1"/>
            <a:r>
              <a:rPr lang="nl-NL" dirty="0"/>
              <a:t>Projectmedewerkers (in/extern): Wie doet wat? </a:t>
            </a:r>
            <a:br>
              <a:rPr lang="nl-NL" dirty="0"/>
            </a:br>
            <a:r>
              <a:rPr lang="nl-NL" dirty="0"/>
              <a:t>Wie heb je evt. extra nodig? </a:t>
            </a:r>
          </a:p>
          <a:p>
            <a:r>
              <a:rPr lang="en-US" dirty="0"/>
              <a:t>Extern:</a:t>
            </a:r>
            <a:endParaRPr lang="nl-NL" dirty="0"/>
          </a:p>
          <a:p>
            <a:pPr lvl="1"/>
            <a:r>
              <a:rPr lang="nl-NL" dirty="0"/>
              <a:t>Financier/opdrachtgever van Halt</a:t>
            </a:r>
          </a:p>
          <a:p>
            <a:pPr lvl="1"/>
            <a:r>
              <a:rPr lang="nl-NL" dirty="0"/>
              <a:t>Expert (theorie en praktijk)</a:t>
            </a:r>
          </a:p>
          <a:p>
            <a:pPr lvl="1"/>
            <a:r>
              <a:rPr lang="nl-NL" dirty="0"/>
              <a:t>Betrokkenen of belanghebbenden (c</a:t>
            </a:r>
            <a:r>
              <a:rPr lang="en-US" dirty="0" err="1"/>
              <a:t>oncurrenten</a:t>
            </a:r>
            <a:r>
              <a:rPr lang="en-US" dirty="0"/>
              <a:t>?)</a:t>
            </a:r>
            <a:endParaRPr lang="nl-NL" dirty="0"/>
          </a:p>
          <a:p>
            <a:pPr lvl="1"/>
            <a:r>
              <a:rPr lang="nl-NL" dirty="0"/>
              <a:t>Geïnteresseerden, uitvoerders of handhavers</a:t>
            </a:r>
          </a:p>
          <a:p>
            <a:pPr lvl="1"/>
            <a:r>
              <a:rPr lang="nl-NL" dirty="0"/>
              <a:t>Andere rollen?</a:t>
            </a:r>
          </a:p>
        </p:txBody>
      </p:sp>
      <p:pic>
        <p:nvPicPr>
          <p:cNvPr id="6" name="Afbeelding 5" descr="schema in het kort - fase 2.jpg"/>
          <p:cNvPicPr>
            <a:picLocks noChangeAspect="1"/>
          </p:cNvPicPr>
          <p:nvPr/>
        </p:nvPicPr>
        <p:blipFill>
          <a:blip r:embed="rId3" cstate="print"/>
          <a:stretch>
            <a:fillRect/>
          </a:stretch>
        </p:blipFill>
        <p:spPr>
          <a:xfrm>
            <a:off x="4654253" y="5373216"/>
            <a:ext cx="5599125" cy="12600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Gebruik bijv. omgevingsanalyse voor bepalen organisatie &amp; rollen</a:t>
            </a:r>
          </a:p>
        </p:txBody>
      </p:sp>
      <p:sp>
        <p:nvSpPr>
          <p:cNvPr id="3" name="Tijdelijke aanduiding voor inhoud 2"/>
          <p:cNvSpPr>
            <a:spLocks noGrp="1"/>
          </p:cNvSpPr>
          <p:nvPr>
            <p:ph idx="1"/>
          </p:nvPr>
        </p:nvSpPr>
        <p:spPr/>
        <p:txBody>
          <a:bodyPr>
            <a:normAutofit fontScale="92500" lnSpcReduction="20000"/>
          </a:bodyPr>
          <a:lstStyle/>
          <a:p>
            <a:pPr marL="457200" indent="-457200">
              <a:buFont typeface="+mj-lt"/>
              <a:buAutoNum type="arabicPeriod"/>
            </a:pPr>
            <a:r>
              <a:rPr lang="nl-NL" sz="2000" dirty="0"/>
              <a:t>Teken project in </a:t>
            </a:r>
            <a:r>
              <a:rPr lang="nl-NL" sz="2000"/>
              <a:t>het midden</a:t>
            </a:r>
          </a:p>
          <a:p>
            <a:pPr marL="457200" indent="-457200">
              <a:buFont typeface="+mj-lt"/>
              <a:buAutoNum type="arabicPeriod"/>
            </a:pPr>
            <a:r>
              <a:rPr lang="nl-NL" sz="1700" b="1"/>
              <a:t>Zet </a:t>
            </a:r>
            <a:r>
              <a:rPr lang="nl-NL" sz="1700" b="1" dirty="0"/>
              <a:t>partijen in bollen: </a:t>
            </a:r>
            <a:br>
              <a:rPr lang="nl-NL" sz="1700"/>
            </a:br>
            <a:r>
              <a:rPr lang="nl-NL" sz="1700"/>
              <a:t>Belang van partij bepaalt grootte van de bollen. Teken </a:t>
            </a:r>
            <a:r>
              <a:rPr lang="nl-NL" sz="1700" dirty="0"/>
              <a:t>eerst partijen met </a:t>
            </a:r>
            <a:r>
              <a:rPr lang="nl-NL" sz="1700"/>
              <a:t>directe relatie. Teken </a:t>
            </a:r>
            <a:r>
              <a:rPr lang="nl-NL" sz="1700" dirty="0"/>
              <a:t>daarna partijen die zijdelings betrokken zijn </a:t>
            </a:r>
          </a:p>
          <a:p>
            <a:pPr marL="457200" indent="-457200">
              <a:buFont typeface="+mj-lt"/>
              <a:buAutoNum type="arabicPeriod" startAt="3"/>
            </a:pPr>
            <a:r>
              <a:rPr lang="nl-NL" sz="2000"/>
              <a:t>Trek </a:t>
            </a:r>
            <a:r>
              <a:rPr lang="nl-NL" sz="2000" dirty="0"/>
              <a:t>pijlen om relaties aan te geven</a:t>
            </a:r>
          </a:p>
          <a:p>
            <a:pPr marL="457200" indent="-457200">
              <a:buFont typeface="+mj-lt"/>
              <a:buAutoNum type="arabicPeriod" startAt="3"/>
            </a:pPr>
            <a:r>
              <a:rPr lang="nl-NL" sz="2000" dirty="0"/>
              <a:t>Geef bollen kleur</a:t>
            </a:r>
            <a:br>
              <a:rPr lang="nl-NL" sz="2000" dirty="0"/>
            </a:br>
            <a:r>
              <a:rPr lang="nl-NL" sz="2000" dirty="0"/>
              <a:t>Houding over project bepaalt de kleur</a:t>
            </a:r>
            <a:br>
              <a:rPr lang="nl-NL" sz="2000" dirty="0"/>
            </a:br>
            <a:r>
              <a:rPr lang="nl-NL" sz="2000" dirty="0"/>
              <a:t>Groen=positief, rood=negatief, blauw=neutraal</a:t>
            </a:r>
          </a:p>
          <a:p>
            <a:pPr marL="457200" indent="-457200">
              <a:buFont typeface="+mj-lt"/>
              <a:buAutoNum type="arabicPeriod" startAt="3"/>
            </a:pPr>
            <a:r>
              <a:rPr lang="nl-NL" sz="2000" dirty="0"/>
              <a:t>Bepaal strategie</a:t>
            </a:r>
            <a:br>
              <a:rPr lang="nl-NL" sz="2000" dirty="0"/>
            </a:br>
            <a:r>
              <a:rPr lang="nl-NL" sz="2000" dirty="0"/>
              <a:t>Meeste aandacht voor belangrijke relaties</a:t>
            </a:r>
          </a:p>
        </p:txBody>
      </p:sp>
      <p:pic>
        <p:nvPicPr>
          <p:cNvPr id="6" name="Afbeelding 5" descr="schema in het kort - fase 2.jpg"/>
          <p:cNvPicPr>
            <a:picLocks noChangeAspect="1"/>
          </p:cNvPicPr>
          <p:nvPr/>
        </p:nvPicPr>
        <p:blipFill>
          <a:blip r:embed="rId3" cstate="print"/>
          <a:stretch>
            <a:fillRect/>
          </a:stretch>
        </p:blipFill>
        <p:spPr>
          <a:xfrm>
            <a:off x="4654253" y="5373216"/>
            <a:ext cx="5599125" cy="12600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noFill/>
        </p:spPr>
        <p:txBody>
          <a:bodyPr>
            <a:normAutofit/>
          </a:bodyPr>
          <a:lstStyle/>
          <a:p>
            <a:br>
              <a:rPr lang="nl-NL" dirty="0"/>
            </a:br>
            <a:r>
              <a:rPr lang="nl-NL" dirty="0"/>
              <a:t>5. Communicatie</a:t>
            </a:r>
          </a:p>
        </p:txBody>
      </p:sp>
      <p:sp>
        <p:nvSpPr>
          <p:cNvPr id="3" name="Tijdelijke aanduiding voor inhoud 2"/>
          <p:cNvSpPr>
            <a:spLocks noGrp="1"/>
          </p:cNvSpPr>
          <p:nvPr>
            <p:ph idx="1"/>
          </p:nvPr>
        </p:nvSpPr>
        <p:spPr>
          <a:xfrm>
            <a:off x="697637" y="1987162"/>
            <a:ext cx="7467600" cy="4873752"/>
          </a:xfrm>
        </p:spPr>
        <p:txBody>
          <a:bodyPr>
            <a:normAutofit/>
          </a:bodyPr>
          <a:lstStyle/>
          <a:p>
            <a:pPr>
              <a:buNone/>
            </a:pPr>
            <a:r>
              <a:rPr lang="en-US" dirty="0"/>
              <a:t>Intern</a:t>
            </a:r>
          </a:p>
          <a:p>
            <a:pPr lvl="1"/>
            <a:r>
              <a:rPr lang="nl-NL" dirty="0"/>
              <a:t>Met betrokkenen binnen het project </a:t>
            </a:r>
          </a:p>
          <a:p>
            <a:pPr lvl="1"/>
            <a:r>
              <a:rPr lang="nl-NL" dirty="0"/>
              <a:t>Met collega’s</a:t>
            </a:r>
          </a:p>
          <a:p>
            <a:pPr lvl="1"/>
            <a:r>
              <a:rPr lang="nl-NL" dirty="0"/>
              <a:t>Middelen: overleg, direct contact, bellen, mailen</a:t>
            </a:r>
          </a:p>
          <a:p>
            <a:pPr>
              <a:buNone/>
            </a:pPr>
            <a:r>
              <a:rPr lang="nl-NL" dirty="0"/>
              <a:t>Extern</a:t>
            </a:r>
          </a:p>
          <a:p>
            <a:pPr lvl="1"/>
            <a:r>
              <a:rPr lang="nl-NL" dirty="0"/>
              <a:t>Met bijvoorbeeld financier, betrokkenen, geïnteresseerden, uitvoerders of handhavers</a:t>
            </a:r>
            <a:endParaRPr lang="nl-NL" i="1" dirty="0"/>
          </a:p>
          <a:p>
            <a:pPr lvl="1"/>
            <a:r>
              <a:rPr lang="nl-NL" dirty="0"/>
              <a:t>Middelen: overleg, nieuwsbrief, website, brieven, direct contact</a:t>
            </a:r>
          </a:p>
        </p:txBody>
      </p:sp>
      <p:pic>
        <p:nvPicPr>
          <p:cNvPr id="6" name="Afbeelding 5" descr="schema in het kort - fase 2.jpg"/>
          <p:cNvPicPr>
            <a:picLocks noChangeAspect="1"/>
          </p:cNvPicPr>
          <p:nvPr/>
        </p:nvPicPr>
        <p:blipFill>
          <a:blip r:embed="rId3" cstate="print"/>
          <a:stretch>
            <a:fillRect/>
          </a:stretch>
        </p:blipFill>
        <p:spPr>
          <a:xfrm>
            <a:off x="4654253" y="5337352"/>
            <a:ext cx="5599125" cy="12600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72617" y="405605"/>
            <a:ext cx="8363272" cy="1143000"/>
          </a:xfrm>
          <a:noFill/>
        </p:spPr>
        <p:txBody>
          <a:bodyPr>
            <a:normAutofit fontScale="90000"/>
          </a:bodyPr>
          <a:lstStyle/>
          <a:p>
            <a:br>
              <a:rPr lang="nl-NL" dirty="0"/>
            </a:br>
            <a:r>
              <a:rPr lang="nl-NL" dirty="0"/>
              <a:t>6. Randvoorwaarden, middelen en risico’s</a:t>
            </a:r>
          </a:p>
        </p:txBody>
      </p:sp>
      <p:sp>
        <p:nvSpPr>
          <p:cNvPr id="3" name="Tijdelijke aanduiding voor inhoud 2"/>
          <p:cNvSpPr>
            <a:spLocks noGrp="1"/>
          </p:cNvSpPr>
          <p:nvPr>
            <p:ph idx="1"/>
          </p:nvPr>
        </p:nvSpPr>
        <p:spPr/>
        <p:txBody>
          <a:bodyPr/>
          <a:lstStyle/>
          <a:p>
            <a:endParaRPr lang="nl-NL" dirty="0"/>
          </a:p>
          <a:p>
            <a:endParaRPr lang="nl-NL" dirty="0"/>
          </a:p>
        </p:txBody>
      </p:sp>
      <p:sp>
        <p:nvSpPr>
          <p:cNvPr id="4" name="Tijdelijke aanduiding voor inhoud 2"/>
          <p:cNvSpPr txBox="1">
            <a:spLocks/>
          </p:cNvSpPr>
          <p:nvPr/>
        </p:nvSpPr>
        <p:spPr>
          <a:xfrm>
            <a:off x="677158" y="2016967"/>
            <a:ext cx="7467600" cy="4873752"/>
          </a:xfrm>
          <a:prstGeom prst="rect">
            <a:avLst/>
          </a:prstGeom>
        </p:spPr>
        <p:txBody>
          <a:bodyPr vert="horz">
            <a:normAutofit/>
          </a:bodyPr>
          <a:lstStyle/>
          <a:p>
            <a:pPr marL="274320" indent="-274320">
              <a:spcBef>
                <a:spcPts val="600"/>
              </a:spcBef>
              <a:buClr>
                <a:schemeClr val="accent1"/>
              </a:buClr>
              <a:buSzPct val="70000"/>
              <a:buFont typeface="Wingdings"/>
              <a:buChar char=""/>
              <a:defRPr/>
            </a:pPr>
            <a:r>
              <a:rPr lang="nl-NL" sz="2000" dirty="0"/>
              <a:t>Welke randvoorwaarden brengt de aanpak met zich mee? </a:t>
            </a:r>
          </a:p>
          <a:p>
            <a:pPr marL="274320" indent="-274320">
              <a:spcBef>
                <a:spcPts val="600"/>
              </a:spcBef>
              <a:buClr>
                <a:schemeClr val="accent1"/>
              </a:buClr>
              <a:buSzPct val="70000"/>
              <a:buFont typeface="Wingdings"/>
              <a:buChar char=""/>
              <a:defRPr/>
            </a:pPr>
            <a:r>
              <a:rPr lang="nl-NL" sz="2000" dirty="0"/>
              <a:t>Denk aan geld, omvang &amp; scope, tijd &amp; capaciteit, kwaliteit</a:t>
            </a:r>
          </a:p>
          <a:p>
            <a:pPr marL="274320" indent="-274320">
              <a:spcBef>
                <a:spcPts val="600"/>
              </a:spcBef>
              <a:buClr>
                <a:schemeClr val="accent1"/>
              </a:buClr>
              <a:buSzPct val="70000"/>
              <a:buFont typeface="Wingdings"/>
              <a:buChar char=""/>
              <a:defRPr/>
            </a:pPr>
            <a:r>
              <a:rPr lang="nl-NL" sz="2000" dirty="0"/>
              <a:t>Wat vind de opdrachtgever belangrijk?</a:t>
            </a:r>
          </a:p>
          <a:p>
            <a:pPr marL="274320" indent="-274320">
              <a:spcBef>
                <a:spcPts val="600"/>
              </a:spcBef>
              <a:buClr>
                <a:schemeClr val="accent1"/>
              </a:buClr>
              <a:buSzPct val="70000"/>
              <a:buFont typeface="Wingdings"/>
              <a:buChar char=""/>
              <a:defRPr/>
            </a:pPr>
            <a:r>
              <a:rPr lang="nl-NL" sz="2000" dirty="0"/>
              <a:t>Welke risico’s zijn er en hoe kan je deze ondervangen?</a:t>
            </a:r>
          </a:p>
        </p:txBody>
      </p:sp>
      <p:pic>
        <p:nvPicPr>
          <p:cNvPr id="7" name="Afbeelding 6" descr="schema in het kort - fase 2.jpg"/>
          <p:cNvPicPr>
            <a:picLocks noChangeAspect="1"/>
          </p:cNvPicPr>
          <p:nvPr/>
        </p:nvPicPr>
        <p:blipFill>
          <a:blip r:embed="rId3" cstate="print"/>
          <a:stretch>
            <a:fillRect/>
          </a:stretch>
        </p:blipFill>
        <p:spPr>
          <a:xfrm>
            <a:off x="4654253" y="5373216"/>
            <a:ext cx="5599125" cy="12600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noFill/>
        </p:spPr>
        <p:txBody>
          <a:bodyPr>
            <a:normAutofit/>
          </a:bodyPr>
          <a:lstStyle/>
          <a:p>
            <a:br>
              <a:rPr lang="nl-NL" dirty="0"/>
            </a:br>
            <a:r>
              <a:rPr lang="nl-NL" dirty="0"/>
              <a:t>7. Evaluatie, verbeteren en borgen</a:t>
            </a:r>
          </a:p>
        </p:txBody>
      </p:sp>
      <p:sp>
        <p:nvSpPr>
          <p:cNvPr id="5" name="Tijdelijke aanduiding voor inhoud 4"/>
          <p:cNvSpPr>
            <a:spLocks noGrp="1"/>
          </p:cNvSpPr>
          <p:nvPr>
            <p:ph idx="1"/>
          </p:nvPr>
        </p:nvSpPr>
        <p:spPr/>
        <p:txBody>
          <a:bodyPr/>
          <a:lstStyle/>
          <a:p>
            <a:r>
              <a:rPr lang="nl-NL" dirty="0"/>
              <a:t>Wanneer ben je klaar?</a:t>
            </a:r>
          </a:p>
          <a:p>
            <a:r>
              <a:rPr lang="nl-NL" dirty="0"/>
              <a:t>Wie bepaalt dat?</a:t>
            </a:r>
          </a:p>
          <a:p>
            <a:r>
              <a:rPr lang="nl-NL" dirty="0"/>
              <a:t>Wat lever je op?</a:t>
            </a:r>
          </a:p>
          <a:p>
            <a:pPr lvl="1"/>
            <a:r>
              <a:rPr lang="nl-NL" dirty="0"/>
              <a:t>Eindevaluatie</a:t>
            </a:r>
          </a:p>
          <a:p>
            <a:pPr lvl="1"/>
            <a:r>
              <a:rPr lang="nl-NL" dirty="0"/>
              <a:t>Overdrachtsdossier</a:t>
            </a:r>
          </a:p>
        </p:txBody>
      </p:sp>
      <p:pic>
        <p:nvPicPr>
          <p:cNvPr id="8" name="Afbeelding 7" descr="schema in het kort - fase 2.jpg"/>
          <p:cNvPicPr>
            <a:picLocks noChangeAspect="1"/>
          </p:cNvPicPr>
          <p:nvPr/>
        </p:nvPicPr>
        <p:blipFill>
          <a:blip r:embed="rId3" cstate="print"/>
          <a:stretch>
            <a:fillRect/>
          </a:stretch>
        </p:blipFill>
        <p:spPr>
          <a:xfrm>
            <a:off x="4654253" y="5373216"/>
            <a:ext cx="5599125" cy="12600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979612" y="2564904"/>
            <a:ext cx="7467600" cy="1143000"/>
          </a:xfrm>
        </p:spPr>
        <p:txBody>
          <a:bodyPr>
            <a:normAutofit/>
          </a:bodyPr>
          <a:lstStyle/>
          <a:p>
            <a:pPr algn="ctr"/>
            <a:r>
              <a:rPr lang="nl-NL" sz="3600" dirty="0">
                <a:solidFill>
                  <a:srgbClr val="FFFF00"/>
                </a:solidFill>
              </a:rPr>
              <a:t>Projectmatig werken in fasen</a:t>
            </a:r>
            <a:br>
              <a:rPr lang="nl-NL" sz="3600" dirty="0">
                <a:solidFill>
                  <a:srgbClr val="FFFF00"/>
                </a:solidFill>
              </a:rPr>
            </a:br>
            <a:r>
              <a:rPr lang="nl-NL" sz="3600" dirty="0">
                <a:solidFill>
                  <a:srgbClr val="FFFF00"/>
                </a:solidFill>
              </a:rPr>
              <a:t>Fase 3: uitvoeren</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Fase 3: uitvoeren</a:t>
            </a:r>
          </a:p>
        </p:txBody>
      </p:sp>
      <p:graphicFrame>
        <p:nvGraphicFramePr>
          <p:cNvPr id="4" name="Tijdelijke aanduiding voor inhoud 4"/>
          <p:cNvGraphicFramePr>
            <a:graphicFrameLocks/>
          </p:cNvGraphicFramePr>
          <p:nvPr>
            <p:extLst>
              <p:ext uri="{D42A27DB-BD31-4B8C-83A1-F6EECF244321}">
                <p14:modId xmlns:p14="http://schemas.microsoft.com/office/powerpoint/2010/main" val="2286260780"/>
              </p:ext>
            </p:extLst>
          </p:nvPr>
        </p:nvGraphicFramePr>
        <p:xfrm>
          <a:off x="689289" y="1484784"/>
          <a:ext cx="9793088" cy="4954562"/>
        </p:xfrm>
        <a:graphic>
          <a:graphicData uri="http://schemas.openxmlformats.org/drawingml/2006/table">
            <a:tbl>
              <a:tblPr/>
              <a:tblGrid>
                <a:gridCol w="2169496">
                  <a:extLst>
                    <a:ext uri="{9D8B030D-6E8A-4147-A177-3AD203B41FA5}">
                      <a16:colId xmlns:a16="http://schemas.microsoft.com/office/drawing/2014/main" val="20000"/>
                    </a:ext>
                  </a:extLst>
                </a:gridCol>
                <a:gridCol w="3027773">
                  <a:extLst>
                    <a:ext uri="{9D8B030D-6E8A-4147-A177-3AD203B41FA5}">
                      <a16:colId xmlns:a16="http://schemas.microsoft.com/office/drawing/2014/main" val="20001"/>
                    </a:ext>
                  </a:extLst>
                </a:gridCol>
                <a:gridCol w="1773262">
                  <a:extLst>
                    <a:ext uri="{9D8B030D-6E8A-4147-A177-3AD203B41FA5}">
                      <a16:colId xmlns:a16="http://schemas.microsoft.com/office/drawing/2014/main" val="20002"/>
                    </a:ext>
                  </a:extLst>
                </a:gridCol>
                <a:gridCol w="2822557">
                  <a:extLst>
                    <a:ext uri="{9D8B030D-6E8A-4147-A177-3AD203B41FA5}">
                      <a16:colId xmlns:a16="http://schemas.microsoft.com/office/drawing/2014/main" val="20003"/>
                    </a:ext>
                  </a:extLst>
                </a:gridCol>
              </a:tblGrid>
              <a:tr h="523044">
                <a:tc>
                  <a:txBody>
                    <a:bodyPr/>
                    <a:lstStyle/>
                    <a:p>
                      <a:pPr>
                        <a:spcAft>
                          <a:spcPts val="0"/>
                        </a:spcAft>
                      </a:pPr>
                      <a:r>
                        <a:rPr lang="nl-NL" sz="2000" b="1" dirty="0">
                          <a:solidFill>
                            <a:schemeClr val="bg1">
                              <a:lumMod val="95000"/>
                              <a:lumOff val="5000"/>
                            </a:schemeClr>
                          </a:solidFill>
                          <a:latin typeface="+mn-lt"/>
                          <a:ea typeface="Calibri"/>
                          <a:cs typeface="Arial"/>
                        </a:rPr>
                        <a:t>Doel</a:t>
                      </a:r>
                      <a:endParaRPr lang="nl-NL" sz="2000" dirty="0">
                        <a:solidFill>
                          <a:schemeClr val="bg1">
                            <a:lumMod val="95000"/>
                            <a:lumOff val="5000"/>
                          </a:schemeClr>
                        </a:solidFill>
                        <a:latin typeface="+mn-lt"/>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spcAft>
                          <a:spcPts val="0"/>
                        </a:spcAft>
                      </a:pPr>
                      <a:r>
                        <a:rPr lang="nl-NL" sz="2000" b="1" dirty="0">
                          <a:solidFill>
                            <a:schemeClr val="bg1">
                              <a:lumMod val="95000"/>
                              <a:lumOff val="5000"/>
                            </a:schemeClr>
                          </a:solidFill>
                          <a:latin typeface="+mn-lt"/>
                          <a:ea typeface="Calibri"/>
                          <a:cs typeface="Arial"/>
                        </a:rPr>
                        <a:t>Activiteiten</a:t>
                      </a:r>
                      <a:endParaRPr lang="nl-NL" sz="2000" dirty="0">
                        <a:solidFill>
                          <a:schemeClr val="bg1">
                            <a:lumMod val="95000"/>
                            <a:lumOff val="5000"/>
                          </a:schemeClr>
                        </a:solidFill>
                        <a:latin typeface="+mn-lt"/>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spcAft>
                          <a:spcPts val="0"/>
                        </a:spcAft>
                      </a:pPr>
                      <a:r>
                        <a:rPr lang="nl-NL" sz="2000" b="1">
                          <a:solidFill>
                            <a:schemeClr val="bg1">
                              <a:lumMod val="95000"/>
                              <a:lumOff val="5000"/>
                            </a:schemeClr>
                          </a:solidFill>
                          <a:latin typeface="+mn-lt"/>
                          <a:ea typeface="Calibri"/>
                          <a:cs typeface="Arial"/>
                        </a:rPr>
                        <a:t>Product</a:t>
                      </a:r>
                      <a:endParaRPr lang="nl-NL" sz="2000">
                        <a:solidFill>
                          <a:schemeClr val="bg1">
                            <a:lumMod val="95000"/>
                            <a:lumOff val="5000"/>
                          </a:schemeClr>
                        </a:solidFill>
                        <a:latin typeface="+mn-lt"/>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spcAft>
                          <a:spcPts val="0"/>
                        </a:spcAft>
                      </a:pPr>
                      <a:r>
                        <a:rPr lang="nl-NL" sz="2000" b="1">
                          <a:solidFill>
                            <a:schemeClr val="bg1">
                              <a:lumMod val="95000"/>
                              <a:lumOff val="5000"/>
                            </a:schemeClr>
                          </a:solidFill>
                          <a:latin typeface="+mn-lt"/>
                          <a:ea typeface="Calibri"/>
                          <a:cs typeface="Arial"/>
                        </a:rPr>
                        <a:t>Klant</a:t>
                      </a:r>
                      <a:endParaRPr lang="nl-NL" sz="2000">
                        <a:solidFill>
                          <a:schemeClr val="bg1">
                            <a:lumMod val="95000"/>
                            <a:lumOff val="5000"/>
                          </a:schemeClr>
                        </a:solidFill>
                        <a:latin typeface="+mn-lt"/>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4431518">
                <a:tc>
                  <a:txBody>
                    <a:bodyPr/>
                    <a:lstStyle/>
                    <a:p>
                      <a:r>
                        <a:rPr kumimoji="0" lang="nl-NL" sz="2000" kern="1200" dirty="0">
                          <a:solidFill>
                            <a:schemeClr val="bg1">
                              <a:lumMod val="95000"/>
                              <a:lumOff val="5000"/>
                            </a:schemeClr>
                          </a:solidFill>
                          <a:latin typeface="+mn-lt"/>
                          <a:ea typeface="+mn-ea"/>
                          <a:cs typeface="+mn-cs"/>
                        </a:rPr>
                        <a:t>Resultaat behalen</a:t>
                      </a:r>
                      <a:endParaRPr lang="nl-NL" sz="2000" dirty="0">
                        <a:solidFill>
                          <a:schemeClr val="bg1">
                            <a:lumMod val="95000"/>
                            <a:lumOff val="5000"/>
                          </a:schemeClr>
                        </a:solidFill>
                        <a:latin typeface="+mn-lt"/>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r>
                        <a:rPr kumimoji="0" lang="nl-NL" sz="2000" kern="1200" dirty="0">
                          <a:solidFill>
                            <a:schemeClr val="bg1">
                              <a:lumMod val="95000"/>
                              <a:lumOff val="5000"/>
                            </a:schemeClr>
                          </a:solidFill>
                          <a:latin typeface="+mn-lt"/>
                          <a:ea typeface="+mn-ea"/>
                          <a:cs typeface="+mn-cs"/>
                        </a:rPr>
                        <a:t>Plan uitvoeren </a:t>
                      </a:r>
                    </a:p>
                    <a:p>
                      <a:r>
                        <a:rPr kumimoji="0" lang="nl-NL" sz="2000" kern="1200" dirty="0">
                          <a:solidFill>
                            <a:schemeClr val="bg1">
                              <a:lumMod val="95000"/>
                              <a:lumOff val="5000"/>
                            </a:schemeClr>
                          </a:solidFill>
                          <a:latin typeface="+mn-lt"/>
                          <a:ea typeface="+mn-ea"/>
                          <a:cs typeface="+mn-cs"/>
                        </a:rPr>
                        <a:t> </a:t>
                      </a:r>
                    </a:p>
                    <a:p>
                      <a:r>
                        <a:rPr kumimoji="0" lang="nl-NL" sz="2000" kern="1200" dirty="0">
                          <a:solidFill>
                            <a:schemeClr val="bg1">
                              <a:lumMod val="95000"/>
                              <a:lumOff val="5000"/>
                            </a:schemeClr>
                          </a:solidFill>
                          <a:latin typeface="+mn-lt"/>
                          <a:ea typeface="+mn-ea"/>
                          <a:cs typeface="+mn-cs"/>
                        </a:rPr>
                        <a:t>Bijhouden:</a:t>
                      </a:r>
                    </a:p>
                    <a:p>
                      <a:pPr lvl="0">
                        <a:buFont typeface="Arial" pitchFamily="34" charset="0"/>
                        <a:buChar char="•"/>
                      </a:pPr>
                      <a:r>
                        <a:rPr kumimoji="0" lang="nl-NL" sz="2000" kern="1200" dirty="0">
                          <a:solidFill>
                            <a:schemeClr val="bg1">
                              <a:lumMod val="95000"/>
                              <a:lumOff val="5000"/>
                            </a:schemeClr>
                          </a:solidFill>
                          <a:latin typeface="+mn-lt"/>
                          <a:ea typeface="+mn-ea"/>
                          <a:cs typeface="+mn-cs"/>
                        </a:rPr>
                        <a:t>Tussenresultaten</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nl-NL" sz="2000" kern="1200" dirty="0">
                          <a:solidFill>
                            <a:schemeClr val="bg1">
                              <a:lumMod val="95000"/>
                              <a:lumOff val="5000"/>
                            </a:schemeClr>
                          </a:solidFill>
                          <a:latin typeface="+mn-lt"/>
                          <a:ea typeface="+mn-ea"/>
                          <a:cs typeface="+mn-cs"/>
                        </a:rPr>
                        <a:t>Mijlpalen</a:t>
                      </a:r>
                    </a:p>
                    <a:p>
                      <a:pPr lvl="0">
                        <a:buFont typeface="Arial" pitchFamily="34" charset="0"/>
                        <a:buChar char="•"/>
                      </a:pPr>
                      <a:r>
                        <a:rPr kumimoji="0" lang="nl-NL" sz="2000" kern="1200" dirty="0">
                          <a:solidFill>
                            <a:schemeClr val="bg1">
                              <a:lumMod val="95000"/>
                              <a:lumOff val="5000"/>
                            </a:schemeClr>
                          </a:solidFill>
                          <a:latin typeface="+mn-lt"/>
                          <a:ea typeface="+mn-ea"/>
                          <a:cs typeface="+mn-cs"/>
                        </a:rPr>
                        <a:t>Overall planning</a:t>
                      </a:r>
                    </a:p>
                    <a:p>
                      <a:pPr>
                        <a:buFont typeface="Arial" pitchFamily="34" charset="0"/>
                        <a:buChar char="•"/>
                      </a:pPr>
                      <a:r>
                        <a:rPr kumimoji="0" lang="nl-NL" sz="2000" kern="1200" dirty="0">
                          <a:solidFill>
                            <a:schemeClr val="bg1">
                              <a:lumMod val="95000"/>
                              <a:lumOff val="5000"/>
                            </a:schemeClr>
                          </a:solidFill>
                          <a:latin typeface="+mn-lt"/>
                          <a:ea typeface="+mn-ea"/>
                          <a:cs typeface="+mn-cs"/>
                        </a:rPr>
                        <a:t>Financiën</a:t>
                      </a:r>
                      <a:endParaRPr lang="nl-NL" sz="2000" dirty="0">
                        <a:solidFill>
                          <a:schemeClr val="bg1">
                            <a:lumMod val="95000"/>
                            <a:lumOff val="5000"/>
                          </a:schemeClr>
                        </a:solidFill>
                        <a:latin typeface="+mn-lt"/>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nl-NL" sz="2000" kern="1200" dirty="0">
                          <a:solidFill>
                            <a:schemeClr val="bg1">
                              <a:lumMod val="95000"/>
                              <a:lumOff val="5000"/>
                            </a:schemeClr>
                          </a:solidFill>
                          <a:latin typeface="+mn-lt"/>
                          <a:ea typeface="+mn-ea"/>
                          <a:cs typeface="+mn-cs"/>
                        </a:rPr>
                        <a:t>Rapportages</a:t>
                      </a:r>
                    </a:p>
                    <a:p>
                      <a:pPr>
                        <a:spcAft>
                          <a:spcPts val="0"/>
                        </a:spcAft>
                      </a:pPr>
                      <a:endParaRPr lang="nl-NL" sz="2000" dirty="0">
                        <a:solidFill>
                          <a:schemeClr val="bg1">
                            <a:lumMod val="95000"/>
                            <a:lumOff val="5000"/>
                          </a:schemeClr>
                        </a:solidFill>
                        <a:latin typeface="+mn-lt"/>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342900" lvl="0" indent="-342900">
                        <a:spcAft>
                          <a:spcPts val="0"/>
                        </a:spcAft>
                        <a:buSzPct val="106000"/>
                        <a:buFont typeface="Arial" pitchFamily="34" charset="0"/>
                        <a:buChar char="•"/>
                      </a:pPr>
                      <a:r>
                        <a:rPr kumimoji="0" lang="nl-NL" sz="2000" kern="1200" dirty="0">
                          <a:solidFill>
                            <a:schemeClr val="bg1">
                              <a:lumMod val="95000"/>
                              <a:lumOff val="5000"/>
                            </a:schemeClr>
                          </a:solidFill>
                          <a:latin typeface="+mn-lt"/>
                          <a:ea typeface="+mn-ea"/>
                          <a:cs typeface="+mn-cs"/>
                        </a:rPr>
                        <a:t>Uitvoeren in nauw overleg met klant</a:t>
                      </a:r>
                      <a:endParaRPr lang="nl-NL" sz="2000" dirty="0">
                        <a:solidFill>
                          <a:schemeClr val="bg1">
                            <a:lumMod val="95000"/>
                            <a:lumOff val="5000"/>
                          </a:schemeClr>
                        </a:solidFill>
                        <a:latin typeface="+mn-lt"/>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10001"/>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53764" y="332656"/>
            <a:ext cx="8291264" cy="1143000"/>
          </a:xfrm>
          <a:noFill/>
          <a:ln>
            <a:noFill/>
          </a:ln>
        </p:spPr>
        <p:txBody>
          <a:bodyPr>
            <a:normAutofit fontScale="90000"/>
          </a:bodyPr>
          <a:lstStyle/>
          <a:p>
            <a:br>
              <a:rPr lang="en-US" dirty="0"/>
            </a:br>
            <a:r>
              <a:rPr lang="nl-NL" dirty="0"/>
              <a:t>Uitvoeren = doen wat in projectplan staat</a:t>
            </a:r>
          </a:p>
        </p:txBody>
      </p:sp>
      <p:sp>
        <p:nvSpPr>
          <p:cNvPr id="3" name="Tijdelijke aanduiding voor inhoud 2"/>
          <p:cNvSpPr>
            <a:spLocks noGrp="1"/>
          </p:cNvSpPr>
          <p:nvPr>
            <p:ph idx="1"/>
          </p:nvPr>
        </p:nvSpPr>
        <p:spPr/>
        <p:txBody>
          <a:bodyPr>
            <a:normAutofit fontScale="85000" lnSpcReduction="20000"/>
          </a:bodyPr>
          <a:lstStyle/>
          <a:p>
            <a:r>
              <a:rPr lang="nl-NL" dirty="0"/>
              <a:t>Communiceren over voortgang</a:t>
            </a:r>
            <a:br>
              <a:rPr lang="nl-NL" dirty="0"/>
            </a:br>
            <a:r>
              <a:rPr lang="nl-NL" dirty="0"/>
              <a:t>Met betrokkenen intern en extern</a:t>
            </a:r>
          </a:p>
          <a:p>
            <a:r>
              <a:rPr lang="nl-NL" dirty="0"/>
              <a:t>Opdrachtgever op de hoogte houden</a:t>
            </a:r>
            <a:br>
              <a:rPr lang="nl-NL" dirty="0"/>
            </a:br>
            <a:r>
              <a:rPr lang="nl-NL" dirty="0"/>
              <a:t>Met rapportages</a:t>
            </a:r>
          </a:p>
          <a:p>
            <a:pPr lvl="1"/>
            <a:r>
              <a:rPr lang="nl-NL" dirty="0"/>
              <a:t>Resultaten afgelopen periode</a:t>
            </a:r>
          </a:p>
          <a:p>
            <a:pPr lvl="1"/>
            <a:r>
              <a:rPr lang="nl-NL" dirty="0"/>
              <a:t>Status totale planning</a:t>
            </a:r>
          </a:p>
          <a:p>
            <a:pPr lvl="1"/>
            <a:r>
              <a:rPr lang="nl-NL" dirty="0"/>
              <a:t>Status financiën</a:t>
            </a:r>
          </a:p>
          <a:p>
            <a:pPr lvl="1"/>
            <a:r>
              <a:rPr lang="nl-NL" dirty="0"/>
              <a:t>Afwijkingen in planning, financiën</a:t>
            </a:r>
          </a:p>
          <a:p>
            <a:pPr lvl="1"/>
            <a:r>
              <a:rPr lang="nl-NL" dirty="0"/>
              <a:t>Vooruitblik naar komende periode</a:t>
            </a:r>
          </a:p>
          <a:p>
            <a:pPr lvl="1"/>
            <a:r>
              <a:rPr lang="nl-NL" dirty="0"/>
              <a:t>Problemen, waarschuwingen</a:t>
            </a:r>
          </a:p>
        </p:txBody>
      </p:sp>
      <p:pic>
        <p:nvPicPr>
          <p:cNvPr id="5" name="Afbeelding 4" descr="schema in het kort - fase 3.jpg"/>
          <p:cNvPicPr>
            <a:picLocks noChangeAspect="1"/>
          </p:cNvPicPr>
          <p:nvPr/>
        </p:nvPicPr>
        <p:blipFill>
          <a:blip r:embed="rId3" cstate="print"/>
          <a:stretch>
            <a:fillRect/>
          </a:stretch>
        </p:blipFill>
        <p:spPr>
          <a:xfrm>
            <a:off x="5022843" y="5598000"/>
            <a:ext cx="5238947" cy="12600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49796" y="476672"/>
            <a:ext cx="8147248" cy="1143000"/>
          </a:xfrm>
          <a:noFill/>
          <a:ln>
            <a:noFill/>
          </a:ln>
        </p:spPr>
        <p:txBody>
          <a:bodyPr>
            <a:normAutofit/>
          </a:bodyPr>
          <a:lstStyle/>
          <a:p>
            <a:r>
              <a:rPr lang="nl-NL" dirty="0"/>
              <a:t>Uitvoeren: afspraak = afspraak</a:t>
            </a:r>
          </a:p>
        </p:txBody>
      </p:sp>
      <p:sp>
        <p:nvSpPr>
          <p:cNvPr id="3" name="Tijdelijke aanduiding voor inhoud 2"/>
          <p:cNvSpPr>
            <a:spLocks noGrp="1"/>
          </p:cNvSpPr>
          <p:nvPr>
            <p:ph idx="1"/>
          </p:nvPr>
        </p:nvSpPr>
        <p:spPr/>
        <p:txBody>
          <a:bodyPr>
            <a:normAutofit fontScale="92500"/>
          </a:bodyPr>
          <a:lstStyle/>
          <a:p>
            <a:pPr>
              <a:buNone/>
            </a:pPr>
            <a:r>
              <a:rPr lang="nl-NL"/>
              <a:t>Hoe moet het niet: </a:t>
            </a:r>
            <a:r>
              <a:rPr lang="nl-NL" u="sng">
                <a:hlinkClick r:id="rId2"/>
              </a:rPr>
              <a:t>http://www.youtube.com/watch?v=6s3mdDYzaKI&amp;feature=related</a:t>
            </a:r>
            <a:endParaRPr lang="nl-NL"/>
          </a:p>
          <a:p>
            <a:endParaRPr lang="nl-NL"/>
          </a:p>
          <a:p>
            <a:r>
              <a:rPr lang="nl-NL"/>
              <a:t>Afspraken </a:t>
            </a:r>
            <a:r>
              <a:rPr lang="nl-NL" dirty="0"/>
              <a:t>zijn vastgelegd in projectplan</a:t>
            </a:r>
          </a:p>
          <a:p>
            <a:r>
              <a:rPr lang="nl-NL" dirty="0"/>
              <a:t>Projectplan voer </a:t>
            </a:r>
            <a:r>
              <a:rPr lang="nl-NL"/>
              <a:t>je uit, maar:</a:t>
            </a:r>
            <a:endParaRPr lang="nl-NL" dirty="0"/>
          </a:p>
          <a:p>
            <a:r>
              <a:rPr lang="nl-NL" dirty="0"/>
              <a:t>Als je afspraken niet kan of wil nakomen om welke reden dan ook: </a:t>
            </a:r>
          </a:p>
          <a:p>
            <a:pPr lvl="1"/>
            <a:r>
              <a:rPr lang="nl-NL" b="1" dirty="0"/>
              <a:t>overleg met opdrachtgever </a:t>
            </a:r>
          </a:p>
          <a:p>
            <a:pPr lvl="1"/>
            <a:r>
              <a:rPr lang="nl-NL" b="1" dirty="0"/>
              <a:t>leg wijzigingen vast</a:t>
            </a:r>
          </a:p>
          <a:p>
            <a:endParaRPr lang="nl-NL" dirty="0"/>
          </a:p>
        </p:txBody>
      </p:sp>
      <p:pic>
        <p:nvPicPr>
          <p:cNvPr id="6" name="Afbeelding 5" descr="schema in het kort - fase 3.jpg"/>
          <p:cNvPicPr>
            <a:picLocks noChangeAspect="1"/>
          </p:cNvPicPr>
          <p:nvPr/>
        </p:nvPicPr>
        <p:blipFill>
          <a:blip r:embed="rId3" cstate="print"/>
          <a:stretch>
            <a:fillRect/>
          </a:stretch>
        </p:blipFill>
        <p:spPr>
          <a:xfrm>
            <a:off x="5522908" y="5701088"/>
            <a:ext cx="4810319" cy="1156912"/>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ln>
            <a:noFill/>
          </a:ln>
        </p:spPr>
        <p:txBody>
          <a:bodyPr/>
          <a:lstStyle/>
          <a:p>
            <a:r>
              <a:rPr lang="nl-NL" dirty="0"/>
              <a:t>Projectmatig werken: wat is dat?</a:t>
            </a:r>
          </a:p>
        </p:txBody>
      </p:sp>
      <p:sp>
        <p:nvSpPr>
          <p:cNvPr id="3" name="Tijdelijke aanduiding voor inhoud 2"/>
          <p:cNvSpPr>
            <a:spLocks noGrp="1"/>
          </p:cNvSpPr>
          <p:nvPr>
            <p:ph idx="1"/>
          </p:nvPr>
        </p:nvSpPr>
        <p:spPr/>
        <p:txBody>
          <a:bodyPr/>
          <a:lstStyle/>
          <a:p>
            <a:r>
              <a:rPr lang="nl-NL" dirty="0"/>
              <a:t>Project kan van alles zijn: bijvoorbeeld het shoppen naar een tv.</a:t>
            </a:r>
          </a:p>
          <a:p>
            <a:r>
              <a:rPr lang="nl-NL" u="sng" dirty="0">
                <a:hlinkClick r:id="rId3"/>
              </a:rPr>
              <a:t>http://www.youtube.com/watch?v=p_xTnH_pQ5o&amp;feature=related</a:t>
            </a:r>
            <a:r>
              <a:rPr lang="nl-NL" dirty="0"/>
              <a:t> </a:t>
            </a:r>
          </a:p>
          <a:p>
            <a:pPr>
              <a:buNone/>
            </a:pPr>
            <a:endParaRPr lang="nl-NL" dirty="0"/>
          </a:p>
          <a:p>
            <a:r>
              <a:rPr lang="nl-NL" dirty="0"/>
              <a:t>Wat is hier project aan?</a:t>
            </a:r>
          </a:p>
          <a:p>
            <a:r>
              <a:rPr lang="nl-NL" dirty="0"/>
              <a:t>Hoe moet het niet?</a:t>
            </a:r>
          </a:p>
          <a:p>
            <a:pPr>
              <a:buNone/>
            </a:pPr>
            <a:endParaRPr lang="nl-NL"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979612" y="2564904"/>
            <a:ext cx="7467600" cy="1143000"/>
          </a:xfrm>
        </p:spPr>
        <p:txBody>
          <a:bodyPr>
            <a:normAutofit/>
          </a:bodyPr>
          <a:lstStyle/>
          <a:p>
            <a:pPr algn="ctr"/>
            <a:r>
              <a:rPr lang="nl-NL" sz="3600" dirty="0">
                <a:solidFill>
                  <a:srgbClr val="FFFF00"/>
                </a:solidFill>
              </a:rPr>
              <a:t>Projectmatig werken in fasen</a:t>
            </a:r>
            <a:br>
              <a:rPr lang="nl-NL" sz="3600" dirty="0">
                <a:solidFill>
                  <a:srgbClr val="FFFF00"/>
                </a:solidFill>
              </a:rPr>
            </a:br>
            <a:r>
              <a:rPr lang="nl-NL" sz="3600" dirty="0">
                <a:solidFill>
                  <a:srgbClr val="FFFF00"/>
                </a:solidFill>
              </a:rPr>
              <a:t>Fase 4: afsluiten</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Fase 4: afsluiten</a:t>
            </a:r>
          </a:p>
        </p:txBody>
      </p:sp>
      <p:graphicFrame>
        <p:nvGraphicFramePr>
          <p:cNvPr id="4" name="Tijdelijke aanduiding voor inhoud 4"/>
          <p:cNvGraphicFramePr>
            <a:graphicFrameLocks/>
          </p:cNvGraphicFramePr>
          <p:nvPr>
            <p:extLst>
              <p:ext uri="{D42A27DB-BD31-4B8C-83A1-F6EECF244321}">
                <p14:modId xmlns:p14="http://schemas.microsoft.com/office/powerpoint/2010/main" val="3761904326"/>
              </p:ext>
            </p:extLst>
          </p:nvPr>
        </p:nvGraphicFramePr>
        <p:xfrm>
          <a:off x="1522414" y="1628800"/>
          <a:ext cx="10116616" cy="4954562"/>
        </p:xfrm>
        <a:graphic>
          <a:graphicData uri="http://schemas.openxmlformats.org/drawingml/2006/table">
            <a:tbl>
              <a:tblPr/>
              <a:tblGrid>
                <a:gridCol w="2241169">
                  <a:extLst>
                    <a:ext uri="{9D8B030D-6E8A-4147-A177-3AD203B41FA5}">
                      <a16:colId xmlns:a16="http://schemas.microsoft.com/office/drawing/2014/main" val="20000"/>
                    </a:ext>
                  </a:extLst>
                </a:gridCol>
                <a:gridCol w="3127799">
                  <a:extLst>
                    <a:ext uri="{9D8B030D-6E8A-4147-A177-3AD203B41FA5}">
                      <a16:colId xmlns:a16="http://schemas.microsoft.com/office/drawing/2014/main" val="20001"/>
                    </a:ext>
                  </a:extLst>
                </a:gridCol>
                <a:gridCol w="2342011">
                  <a:extLst>
                    <a:ext uri="{9D8B030D-6E8A-4147-A177-3AD203B41FA5}">
                      <a16:colId xmlns:a16="http://schemas.microsoft.com/office/drawing/2014/main" val="20002"/>
                    </a:ext>
                  </a:extLst>
                </a:gridCol>
                <a:gridCol w="2405637">
                  <a:extLst>
                    <a:ext uri="{9D8B030D-6E8A-4147-A177-3AD203B41FA5}">
                      <a16:colId xmlns:a16="http://schemas.microsoft.com/office/drawing/2014/main" val="20003"/>
                    </a:ext>
                  </a:extLst>
                </a:gridCol>
              </a:tblGrid>
              <a:tr h="523044">
                <a:tc>
                  <a:txBody>
                    <a:bodyPr/>
                    <a:lstStyle/>
                    <a:p>
                      <a:pPr>
                        <a:spcAft>
                          <a:spcPts val="0"/>
                        </a:spcAft>
                      </a:pPr>
                      <a:r>
                        <a:rPr lang="nl-NL" sz="2000" b="1" dirty="0">
                          <a:solidFill>
                            <a:schemeClr val="bg1">
                              <a:lumMod val="95000"/>
                              <a:lumOff val="5000"/>
                            </a:schemeClr>
                          </a:solidFill>
                          <a:latin typeface="+mn-lt"/>
                          <a:ea typeface="Calibri"/>
                          <a:cs typeface="Arial"/>
                        </a:rPr>
                        <a:t>Doel</a:t>
                      </a:r>
                      <a:endParaRPr lang="nl-NL" sz="2000" dirty="0">
                        <a:solidFill>
                          <a:schemeClr val="bg1">
                            <a:lumMod val="95000"/>
                            <a:lumOff val="5000"/>
                          </a:schemeClr>
                        </a:solidFill>
                        <a:latin typeface="+mn-lt"/>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00CC"/>
                    </a:solidFill>
                  </a:tcPr>
                </a:tc>
                <a:tc>
                  <a:txBody>
                    <a:bodyPr/>
                    <a:lstStyle/>
                    <a:p>
                      <a:pPr>
                        <a:spcAft>
                          <a:spcPts val="0"/>
                        </a:spcAft>
                      </a:pPr>
                      <a:r>
                        <a:rPr lang="nl-NL" sz="2000" b="1" dirty="0">
                          <a:solidFill>
                            <a:schemeClr val="bg1">
                              <a:lumMod val="95000"/>
                              <a:lumOff val="5000"/>
                            </a:schemeClr>
                          </a:solidFill>
                          <a:latin typeface="+mn-lt"/>
                          <a:ea typeface="Calibri"/>
                          <a:cs typeface="Arial"/>
                        </a:rPr>
                        <a:t>Activiteiten</a:t>
                      </a:r>
                      <a:endParaRPr lang="nl-NL" sz="2000" dirty="0">
                        <a:solidFill>
                          <a:schemeClr val="bg1">
                            <a:lumMod val="95000"/>
                            <a:lumOff val="5000"/>
                          </a:schemeClr>
                        </a:solidFill>
                        <a:latin typeface="+mn-lt"/>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00CC"/>
                    </a:solidFill>
                  </a:tcPr>
                </a:tc>
                <a:tc>
                  <a:txBody>
                    <a:bodyPr/>
                    <a:lstStyle/>
                    <a:p>
                      <a:pPr>
                        <a:spcAft>
                          <a:spcPts val="0"/>
                        </a:spcAft>
                      </a:pPr>
                      <a:r>
                        <a:rPr lang="nl-NL" sz="2000" b="1">
                          <a:solidFill>
                            <a:schemeClr val="bg1">
                              <a:lumMod val="95000"/>
                              <a:lumOff val="5000"/>
                            </a:schemeClr>
                          </a:solidFill>
                          <a:latin typeface="+mn-lt"/>
                          <a:ea typeface="Calibri"/>
                          <a:cs typeface="Arial"/>
                        </a:rPr>
                        <a:t>Product</a:t>
                      </a:r>
                      <a:endParaRPr lang="nl-NL" sz="2000">
                        <a:solidFill>
                          <a:schemeClr val="bg1">
                            <a:lumMod val="95000"/>
                            <a:lumOff val="5000"/>
                          </a:schemeClr>
                        </a:solidFill>
                        <a:latin typeface="+mn-lt"/>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00CC"/>
                    </a:solidFill>
                  </a:tcPr>
                </a:tc>
                <a:tc>
                  <a:txBody>
                    <a:bodyPr/>
                    <a:lstStyle/>
                    <a:p>
                      <a:pPr>
                        <a:spcAft>
                          <a:spcPts val="0"/>
                        </a:spcAft>
                      </a:pPr>
                      <a:r>
                        <a:rPr lang="nl-NL" sz="2000" b="1">
                          <a:solidFill>
                            <a:schemeClr val="bg1">
                              <a:lumMod val="95000"/>
                              <a:lumOff val="5000"/>
                            </a:schemeClr>
                          </a:solidFill>
                          <a:latin typeface="+mn-lt"/>
                          <a:ea typeface="Calibri"/>
                          <a:cs typeface="Arial"/>
                        </a:rPr>
                        <a:t>Klant</a:t>
                      </a:r>
                      <a:endParaRPr lang="nl-NL" sz="2000">
                        <a:solidFill>
                          <a:schemeClr val="bg1">
                            <a:lumMod val="95000"/>
                            <a:lumOff val="5000"/>
                          </a:schemeClr>
                        </a:solidFill>
                        <a:latin typeface="+mn-lt"/>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00CC"/>
                    </a:solidFill>
                  </a:tcPr>
                </a:tc>
                <a:extLst>
                  <a:ext uri="{0D108BD9-81ED-4DB2-BD59-A6C34878D82A}">
                    <a16:rowId xmlns:a16="http://schemas.microsoft.com/office/drawing/2014/main" val="10000"/>
                  </a:ext>
                </a:extLst>
              </a:tr>
              <a:tr h="4431518">
                <a:tc>
                  <a:txBody>
                    <a:bodyPr/>
                    <a:lstStyle/>
                    <a:p>
                      <a:pPr lvl="0" rtl="0">
                        <a:buFont typeface="Arial" pitchFamily="34" charset="0"/>
                        <a:buChar char="•"/>
                      </a:pPr>
                      <a:r>
                        <a:rPr kumimoji="0" lang="nl-NL" sz="2000" kern="1200" dirty="0">
                          <a:solidFill>
                            <a:schemeClr val="bg1">
                              <a:lumMod val="95000"/>
                              <a:lumOff val="5000"/>
                            </a:schemeClr>
                          </a:solidFill>
                          <a:latin typeface="+mn-lt"/>
                          <a:ea typeface="+mn-ea"/>
                          <a:cs typeface="+mn-cs"/>
                        </a:rPr>
                        <a:t>Lessen leren en delen</a:t>
                      </a:r>
                    </a:p>
                    <a:p>
                      <a:pPr lvl="0">
                        <a:buFont typeface="Arial" pitchFamily="34" charset="0"/>
                        <a:buChar char="•"/>
                      </a:pPr>
                      <a:r>
                        <a:rPr kumimoji="0" lang="nl-NL" sz="2000" kern="1200" dirty="0">
                          <a:solidFill>
                            <a:schemeClr val="bg1">
                              <a:lumMod val="95000"/>
                              <a:lumOff val="5000"/>
                            </a:schemeClr>
                          </a:solidFill>
                          <a:latin typeface="+mn-lt"/>
                          <a:ea typeface="+mn-ea"/>
                          <a:cs typeface="+mn-cs"/>
                        </a:rPr>
                        <a:t>Inbedden werkzaamheden in regulier werk </a:t>
                      </a:r>
                    </a:p>
                    <a:p>
                      <a:pPr marL="342900" lvl="0" indent="-342900">
                        <a:spcAft>
                          <a:spcPts val="0"/>
                        </a:spcAft>
                        <a:buFont typeface="Symbol"/>
                        <a:buChar char=""/>
                      </a:pPr>
                      <a:endParaRPr lang="nl-NL" sz="2000" dirty="0">
                        <a:solidFill>
                          <a:schemeClr val="bg1">
                            <a:lumMod val="95000"/>
                            <a:lumOff val="5000"/>
                          </a:schemeClr>
                        </a:solidFill>
                        <a:latin typeface="+mn-lt"/>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00CC"/>
                    </a:solidFill>
                  </a:tcPr>
                </a:tc>
                <a:tc>
                  <a:txBody>
                    <a:bodyPr/>
                    <a:lstStyle/>
                    <a:p>
                      <a:r>
                        <a:rPr kumimoji="0" lang="nl-NL" sz="2000" kern="1200">
                          <a:solidFill>
                            <a:schemeClr val="bg1">
                              <a:lumMod val="95000"/>
                              <a:lumOff val="5000"/>
                            </a:schemeClr>
                          </a:solidFill>
                          <a:latin typeface="+mn-lt"/>
                          <a:ea typeface="+mn-ea"/>
                          <a:cs typeface="+mn-cs"/>
                        </a:rPr>
                        <a:t>Resultaten borgen</a:t>
                      </a:r>
                    </a:p>
                    <a:p>
                      <a:r>
                        <a:rPr kumimoji="0" lang="nl-NL" sz="2000" kern="1200">
                          <a:solidFill>
                            <a:schemeClr val="bg1">
                              <a:lumMod val="95000"/>
                              <a:lumOff val="5000"/>
                            </a:schemeClr>
                          </a:solidFill>
                          <a:latin typeface="+mn-lt"/>
                          <a:ea typeface="+mn-ea"/>
                          <a:cs typeface="+mn-cs"/>
                        </a:rPr>
                        <a:t> </a:t>
                      </a:r>
                    </a:p>
                    <a:p>
                      <a:r>
                        <a:rPr kumimoji="0" lang="nl-NL" sz="2000" kern="1200">
                          <a:solidFill>
                            <a:schemeClr val="bg1">
                              <a:lumMod val="95000"/>
                              <a:lumOff val="5000"/>
                            </a:schemeClr>
                          </a:solidFill>
                          <a:latin typeface="+mn-lt"/>
                          <a:ea typeface="+mn-ea"/>
                          <a:cs typeface="+mn-cs"/>
                        </a:rPr>
                        <a:t>Doen:</a:t>
                      </a:r>
                    </a:p>
                    <a:p>
                      <a:pPr>
                        <a:buFont typeface="Arial" pitchFamily="34" charset="0"/>
                        <a:buChar char="•"/>
                      </a:pPr>
                      <a:r>
                        <a:rPr kumimoji="0" lang="nl-NL" sz="2000" kern="1200">
                          <a:solidFill>
                            <a:schemeClr val="bg1">
                              <a:lumMod val="95000"/>
                              <a:lumOff val="5000"/>
                            </a:schemeClr>
                          </a:solidFill>
                          <a:latin typeface="+mn-lt"/>
                          <a:ea typeface="+mn-ea"/>
                          <a:cs typeface="+mn-cs"/>
                        </a:rPr>
                        <a:t>Evalueren met betrokkenen</a:t>
                      </a:r>
                    </a:p>
                    <a:p>
                      <a:pPr>
                        <a:buFont typeface="Arial" pitchFamily="34" charset="0"/>
                        <a:buChar char="•"/>
                      </a:pPr>
                      <a:r>
                        <a:rPr kumimoji="0" lang="nl-NL" sz="2000" kern="1200">
                          <a:solidFill>
                            <a:schemeClr val="bg1">
                              <a:lumMod val="95000"/>
                              <a:lumOff val="5000"/>
                            </a:schemeClr>
                          </a:solidFill>
                          <a:latin typeface="+mn-lt"/>
                          <a:ea typeface="+mn-ea"/>
                          <a:cs typeface="+mn-cs"/>
                        </a:rPr>
                        <a:t>Archiveren en documenteren </a:t>
                      </a:r>
                    </a:p>
                    <a:p>
                      <a:pPr>
                        <a:buFont typeface="Arial" pitchFamily="34" charset="0"/>
                        <a:buChar char="•"/>
                      </a:pPr>
                      <a:r>
                        <a:rPr kumimoji="0" lang="nl-NL" sz="2000" kern="1200">
                          <a:solidFill>
                            <a:schemeClr val="bg1">
                              <a:lumMod val="95000"/>
                              <a:lumOff val="5000"/>
                            </a:schemeClr>
                          </a:solidFill>
                          <a:latin typeface="+mn-lt"/>
                          <a:ea typeface="+mn-ea"/>
                          <a:cs typeface="+mn-cs"/>
                        </a:rPr>
                        <a:t>Cijfers op een rij zetten</a:t>
                      </a:r>
                    </a:p>
                    <a:p>
                      <a:pPr>
                        <a:buFont typeface="Arial" pitchFamily="34" charset="0"/>
                        <a:buChar char="•"/>
                      </a:pPr>
                      <a:r>
                        <a:rPr kumimoji="0" lang="nl-NL" sz="2000" kern="1200">
                          <a:solidFill>
                            <a:schemeClr val="bg1">
                              <a:lumMod val="95000"/>
                              <a:lumOff val="5000"/>
                            </a:schemeClr>
                          </a:solidFill>
                          <a:latin typeface="+mn-lt"/>
                          <a:ea typeface="+mn-ea"/>
                          <a:cs typeface="+mn-cs"/>
                        </a:rPr>
                        <a:t>Werkzaamheden en verantwoordelijkheden toedelen</a:t>
                      </a:r>
                      <a:endParaRPr lang="nl-NL" sz="2000" dirty="0">
                        <a:solidFill>
                          <a:schemeClr val="bg1">
                            <a:lumMod val="95000"/>
                            <a:lumOff val="5000"/>
                          </a:schemeClr>
                        </a:solidFill>
                        <a:latin typeface="+mn-lt"/>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00CC"/>
                    </a:solidFill>
                  </a:tcPr>
                </a:tc>
                <a:tc>
                  <a:txBody>
                    <a:bodyPr/>
                    <a:lstStyle/>
                    <a:p>
                      <a:pPr>
                        <a:buFont typeface="Arial" pitchFamily="34" charset="0"/>
                        <a:buChar char="•"/>
                      </a:pPr>
                      <a:r>
                        <a:rPr kumimoji="0" lang="nl-NL" sz="2000" kern="1200" dirty="0">
                          <a:solidFill>
                            <a:schemeClr val="bg1">
                              <a:lumMod val="95000"/>
                              <a:lumOff val="5000"/>
                            </a:schemeClr>
                          </a:solidFill>
                          <a:latin typeface="+mn-lt"/>
                          <a:ea typeface="+mn-ea"/>
                          <a:cs typeface="+mn-cs"/>
                        </a:rPr>
                        <a:t>Eindevaluatie</a:t>
                      </a:r>
                    </a:p>
                    <a:p>
                      <a:pPr>
                        <a:buFont typeface="Arial" pitchFamily="34" charset="0"/>
                        <a:buChar char="•"/>
                      </a:pPr>
                      <a:r>
                        <a:rPr kumimoji="0" lang="nl-NL" sz="2000" kern="1200">
                          <a:solidFill>
                            <a:schemeClr val="bg1">
                              <a:lumMod val="95000"/>
                              <a:lumOff val="5000"/>
                            </a:schemeClr>
                          </a:solidFill>
                          <a:latin typeface="+mn-lt"/>
                          <a:ea typeface="+mn-ea"/>
                          <a:cs typeface="+mn-cs"/>
                        </a:rPr>
                        <a:t>Overdrachts-dossier</a:t>
                      </a:r>
                      <a:endParaRPr kumimoji="0" lang="nl-NL" sz="2000" kern="1200" dirty="0">
                        <a:solidFill>
                          <a:schemeClr val="bg1">
                            <a:lumMod val="95000"/>
                            <a:lumOff val="5000"/>
                          </a:schemeClr>
                        </a:solidFill>
                        <a:latin typeface="+mn-lt"/>
                        <a:ea typeface="+mn-ea"/>
                        <a:cs typeface="+mn-cs"/>
                      </a:endParaRPr>
                    </a:p>
                    <a:p>
                      <a:pPr>
                        <a:spcAft>
                          <a:spcPts val="0"/>
                        </a:spcAft>
                      </a:pPr>
                      <a:endParaRPr lang="nl-NL" sz="2000" dirty="0">
                        <a:solidFill>
                          <a:schemeClr val="bg1">
                            <a:lumMod val="95000"/>
                            <a:lumOff val="5000"/>
                          </a:schemeClr>
                        </a:solidFill>
                        <a:latin typeface="+mn-lt"/>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00CC"/>
                    </a:solidFill>
                  </a:tcPr>
                </a:tc>
                <a:tc>
                  <a:txBody>
                    <a:bodyPr/>
                    <a:lstStyle/>
                    <a:p>
                      <a:pPr lvl="0" rtl="0">
                        <a:buFont typeface="Arial" pitchFamily="34" charset="0"/>
                        <a:buChar char="•"/>
                      </a:pPr>
                      <a:r>
                        <a:rPr kumimoji="0" lang="nl-NL" sz="2000" kern="1200" dirty="0">
                          <a:solidFill>
                            <a:schemeClr val="bg1">
                              <a:lumMod val="95000"/>
                              <a:lumOff val="5000"/>
                            </a:schemeClr>
                          </a:solidFill>
                          <a:latin typeface="+mn-lt"/>
                          <a:ea typeface="+mn-ea"/>
                          <a:cs typeface="+mn-cs"/>
                        </a:rPr>
                        <a:t>Samen terugkijken </a:t>
                      </a:r>
                    </a:p>
                    <a:p>
                      <a:pPr>
                        <a:buFont typeface="Arial" pitchFamily="34" charset="0"/>
                        <a:buChar char="•"/>
                      </a:pPr>
                      <a:r>
                        <a:rPr kumimoji="0" lang="nl-NL" sz="2000" kern="1200" dirty="0">
                          <a:solidFill>
                            <a:schemeClr val="bg1">
                              <a:lumMod val="95000"/>
                              <a:lumOff val="5000"/>
                            </a:schemeClr>
                          </a:solidFill>
                          <a:latin typeface="+mn-lt"/>
                          <a:ea typeface="+mn-ea"/>
                          <a:cs typeface="+mn-cs"/>
                        </a:rPr>
                        <a:t>Evt. vervolg bespreken</a:t>
                      </a:r>
                      <a:endParaRPr lang="nl-NL" sz="2000" dirty="0">
                        <a:solidFill>
                          <a:schemeClr val="bg1">
                            <a:lumMod val="95000"/>
                            <a:lumOff val="5000"/>
                          </a:schemeClr>
                        </a:solidFill>
                        <a:latin typeface="+mn-lt"/>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00CC"/>
                    </a:solidFill>
                  </a:tcPr>
                </a:tc>
                <a:extLst>
                  <a:ext uri="{0D108BD9-81ED-4DB2-BD59-A6C34878D82A}">
                    <a16:rowId xmlns:a16="http://schemas.microsoft.com/office/drawing/2014/main" val="10001"/>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noFill/>
        </p:spPr>
        <p:txBody>
          <a:bodyPr>
            <a:normAutofit/>
          </a:bodyPr>
          <a:lstStyle/>
          <a:p>
            <a:br>
              <a:rPr lang="nl-NL" dirty="0">
                <a:solidFill>
                  <a:schemeClr val="tx1"/>
                </a:solidFill>
              </a:rPr>
            </a:br>
            <a:r>
              <a:rPr lang="nl-NL" dirty="0">
                <a:solidFill>
                  <a:schemeClr val="tx1"/>
                </a:solidFill>
              </a:rPr>
              <a:t>Evaluatie: lessen leren</a:t>
            </a:r>
          </a:p>
        </p:txBody>
      </p:sp>
      <p:sp>
        <p:nvSpPr>
          <p:cNvPr id="3" name="Tijdelijke aanduiding voor inhoud 2"/>
          <p:cNvSpPr>
            <a:spLocks noGrp="1"/>
          </p:cNvSpPr>
          <p:nvPr>
            <p:ph idx="1"/>
          </p:nvPr>
        </p:nvSpPr>
        <p:spPr/>
        <p:txBody>
          <a:bodyPr>
            <a:normAutofit/>
          </a:bodyPr>
          <a:lstStyle/>
          <a:p>
            <a:r>
              <a:rPr lang="nl-NL" dirty="0"/>
              <a:t>Dit is vast niet je laatste project geweest </a:t>
            </a:r>
          </a:p>
          <a:p>
            <a:r>
              <a:rPr lang="nl-NL" dirty="0"/>
              <a:t>Stel vast wat goed is gegaan en leer wat beter kan</a:t>
            </a:r>
          </a:p>
          <a:p>
            <a:r>
              <a:rPr lang="nl-NL" dirty="0"/>
              <a:t>Niet alleen je eigen mening &amp; visie is belangrijk </a:t>
            </a:r>
          </a:p>
          <a:p>
            <a:r>
              <a:rPr lang="nl-NL" dirty="0"/>
              <a:t>Evalueer met opdrachtgever </a:t>
            </a:r>
            <a:r>
              <a:rPr lang="nl-NL"/>
              <a:t>en klant, teamleden</a:t>
            </a:r>
            <a:endParaRPr lang="nl-NL" dirty="0"/>
          </a:p>
          <a:p>
            <a:pPr>
              <a:buNone/>
            </a:pPr>
            <a:endParaRPr lang="nl-NL" dirty="0"/>
          </a:p>
          <a:p>
            <a:endParaRPr lang="nl-NL" dirty="0"/>
          </a:p>
        </p:txBody>
      </p:sp>
      <p:pic>
        <p:nvPicPr>
          <p:cNvPr id="5" name="Afbeelding 4" descr="schema in het kort - fase 4.jpg"/>
          <p:cNvPicPr>
            <a:picLocks noChangeAspect="1"/>
          </p:cNvPicPr>
          <p:nvPr/>
        </p:nvPicPr>
        <p:blipFill>
          <a:blip r:embed="rId3" cstate="print"/>
          <a:stretch>
            <a:fillRect/>
          </a:stretch>
        </p:blipFill>
        <p:spPr>
          <a:xfrm>
            <a:off x="5086301" y="5301208"/>
            <a:ext cx="5148621" cy="12600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Evaluatievragen</a:t>
            </a:r>
          </a:p>
        </p:txBody>
      </p:sp>
      <p:sp>
        <p:nvSpPr>
          <p:cNvPr id="3" name="Tijdelijke aanduiding voor inhoud 2"/>
          <p:cNvSpPr>
            <a:spLocks noGrp="1"/>
          </p:cNvSpPr>
          <p:nvPr>
            <p:ph idx="1"/>
          </p:nvPr>
        </p:nvSpPr>
        <p:spPr/>
        <p:txBody>
          <a:bodyPr>
            <a:normAutofit fontScale="92500" lnSpcReduction="10000"/>
          </a:bodyPr>
          <a:lstStyle/>
          <a:p>
            <a:r>
              <a:rPr lang="nl-NL" dirty="0"/>
              <a:t>Hoe is het project verlopen? </a:t>
            </a:r>
          </a:p>
          <a:p>
            <a:r>
              <a:rPr lang="nl-NL" dirty="0"/>
              <a:t>Hoe is de samenwerking met anderen gegaan? Binnen en buiten het projectteam</a:t>
            </a:r>
          </a:p>
          <a:p>
            <a:r>
              <a:rPr lang="nl-NL" dirty="0"/>
              <a:t>Wat ging goed?</a:t>
            </a:r>
          </a:p>
          <a:p>
            <a:r>
              <a:rPr lang="nl-NL" dirty="0"/>
              <a:t>Wat kan er beter beter?</a:t>
            </a:r>
          </a:p>
          <a:p>
            <a:r>
              <a:rPr lang="nl-NL" dirty="0"/>
              <a:t>Is de opdrachtgever tevreden?</a:t>
            </a:r>
          </a:p>
          <a:p>
            <a:r>
              <a:rPr lang="nl-NL" dirty="0"/>
              <a:t>Wat heeft het project je geleerd? </a:t>
            </a:r>
          </a:p>
          <a:p>
            <a:r>
              <a:rPr lang="nl-NL"/>
              <a:t>Tips voor volgend project?</a:t>
            </a:r>
            <a:endParaRPr lang="nl-NL" dirty="0"/>
          </a:p>
          <a:p>
            <a:endParaRPr lang="nl-NL" dirty="0"/>
          </a:p>
        </p:txBody>
      </p:sp>
      <p:pic>
        <p:nvPicPr>
          <p:cNvPr id="4" name="Afbeelding 3" descr="schema in het kort - fase 4.jpg"/>
          <p:cNvPicPr>
            <a:picLocks noChangeAspect="1"/>
          </p:cNvPicPr>
          <p:nvPr/>
        </p:nvPicPr>
        <p:blipFill>
          <a:blip r:embed="rId3" cstate="print"/>
          <a:stretch>
            <a:fillRect/>
          </a:stretch>
        </p:blipFill>
        <p:spPr>
          <a:xfrm>
            <a:off x="5086301" y="5301208"/>
            <a:ext cx="5148621" cy="12600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noFill/>
        </p:spPr>
        <p:txBody>
          <a:bodyPr>
            <a:normAutofit/>
          </a:bodyPr>
          <a:lstStyle/>
          <a:p>
            <a:br>
              <a:rPr lang="nl-NL" dirty="0">
                <a:solidFill>
                  <a:schemeClr val="tx1"/>
                </a:solidFill>
              </a:rPr>
            </a:br>
            <a:r>
              <a:rPr lang="nl-NL" dirty="0">
                <a:solidFill>
                  <a:schemeClr val="tx1"/>
                </a:solidFill>
              </a:rPr>
              <a:t>Borging resultaten</a:t>
            </a:r>
          </a:p>
        </p:txBody>
      </p:sp>
      <p:sp>
        <p:nvSpPr>
          <p:cNvPr id="3" name="Tijdelijke aanduiding voor inhoud 2"/>
          <p:cNvSpPr>
            <a:spLocks noGrp="1"/>
          </p:cNvSpPr>
          <p:nvPr>
            <p:ph idx="1"/>
          </p:nvPr>
        </p:nvSpPr>
        <p:spPr>
          <a:xfrm>
            <a:off x="549796" y="2204864"/>
            <a:ext cx="8003232" cy="4873752"/>
          </a:xfrm>
        </p:spPr>
        <p:txBody>
          <a:bodyPr>
            <a:normAutofit/>
          </a:bodyPr>
          <a:lstStyle/>
          <a:p>
            <a:pPr>
              <a:buNone/>
            </a:pPr>
            <a:r>
              <a:rPr lang="nl-NL" dirty="0"/>
              <a:t>Zorg ervoor dat:</a:t>
            </a:r>
          </a:p>
          <a:p>
            <a:r>
              <a:rPr lang="nl-NL" dirty="0"/>
              <a:t>Documentatie op orde is</a:t>
            </a:r>
          </a:p>
          <a:p>
            <a:r>
              <a:rPr lang="nl-NL" dirty="0"/>
              <a:t>Belangrijkste cijfers en feiten op een rijtje staan</a:t>
            </a:r>
          </a:p>
          <a:p>
            <a:r>
              <a:rPr lang="nl-NL" dirty="0"/>
              <a:t>Activiteiten zijn overgedragen   </a:t>
            </a:r>
          </a:p>
          <a:p>
            <a:r>
              <a:rPr lang="nl-NL" dirty="0"/>
              <a:t>(Nieuwe) Inhoudelijke kennis is vastgelegd en overgedragen</a:t>
            </a:r>
          </a:p>
          <a:p>
            <a:r>
              <a:rPr lang="nl-NL" dirty="0"/>
              <a:t>Actueel overzicht van contacten</a:t>
            </a:r>
          </a:p>
          <a:p>
            <a:r>
              <a:rPr lang="nl-NL" dirty="0"/>
              <a:t>Formele en informele afspraken vastgelegd zijn</a:t>
            </a:r>
          </a:p>
          <a:p>
            <a:endParaRPr lang="nl-NL" dirty="0"/>
          </a:p>
          <a:p>
            <a:endParaRPr lang="nl-NL" dirty="0"/>
          </a:p>
        </p:txBody>
      </p:sp>
      <p:pic>
        <p:nvPicPr>
          <p:cNvPr id="5" name="Afbeelding 4" descr="schema in het kort - fase 4.jpg"/>
          <p:cNvPicPr>
            <a:picLocks noChangeAspect="1"/>
          </p:cNvPicPr>
          <p:nvPr/>
        </p:nvPicPr>
        <p:blipFill>
          <a:blip r:embed="rId3" cstate="print"/>
          <a:stretch>
            <a:fillRect/>
          </a:stretch>
        </p:blipFill>
        <p:spPr>
          <a:xfrm>
            <a:off x="5086301" y="5301208"/>
            <a:ext cx="5148621" cy="12600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noFill/>
        </p:spPr>
        <p:txBody>
          <a:bodyPr>
            <a:normAutofit/>
          </a:bodyPr>
          <a:lstStyle/>
          <a:p>
            <a:br>
              <a:rPr lang="nl-NL" dirty="0">
                <a:solidFill>
                  <a:schemeClr val="tx1"/>
                </a:solidFill>
              </a:rPr>
            </a:br>
            <a:r>
              <a:rPr lang="nl-NL" dirty="0">
                <a:solidFill>
                  <a:schemeClr val="tx1"/>
                </a:solidFill>
              </a:rPr>
              <a:t>Vier je successen (ook tussentijds)</a:t>
            </a:r>
          </a:p>
        </p:txBody>
      </p:sp>
      <p:sp>
        <p:nvSpPr>
          <p:cNvPr id="3" name="Tijdelijke aanduiding voor inhoud 2"/>
          <p:cNvSpPr>
            <a:spLocks noGrp="1"/>
          </p:cNvSpPr>
          <p:nvPr>
            <p:ph idx="1"/>
          </p:nvPr>
        </p:nvSpPr>
        <p:spPr/>
        <p:txBody>
          <a:bodyPr>
            <a:normAutofit/>
          </a:bodyPr>
          <a:lstStyle/>
          <a:p>
            <a:r>
              <a:rPr lang="nl-NL" dirty="0"/>
              <a:t>Bespreek de evaluatie en je projectresultaten met betrokkenen: intern en extern!</a:t>
            </a:r>
          </a:p>
          <a:p>
            <a:r>
              <a:rPr lang="nl-NL" dirty="0"/>
              <a:t>En vier je succes! </a:t>
            </a:r>
          </a:p>
          <a:p>
            <a:pPr>
              <a:buNone/>
            </a:pPr>
            <a:endParaRPr lang="nl-NL" dirty="0"/>
          </a:p>
          <a:p>
            <a:endParaRPr lang="nl-NL" dirty="0"/>
          </a:p>
        </p:txBody>
      </p:sp>
      <p:pic>
        <p:nvPicPr>
          <p:cNvPr id="5" name="Afbeelding 4" descr="schema in het kort - fase 4.jpg"/>
          <p:cNvPicPr>
            <a:picLocks noChangeAspect="1"/>
          </p:cNvPicPr>
          <p:nvPr/>
        </p:nvPicPr>
        <p:blipFill>
          <a:blip r:embed="rId3" cstate="print"/>
          <a:stretch>
            <a:fillRect/>
          </a:stretch>
        </p:blipFill>
        <p:spPr>
          <a:xfrm>
            <a:off x="5086301" y="5301208"/>
            <a:ext cx="5148621" cy="12600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979612" y="2564904"/>
            <a:ext cx="7467600" cy="1143000"/>
          </a:xfrm>
        </p:spPr>
        <p:txBody>
          <a:bodyPr>
            <a:normAutofit/>
          </a:bodyPr>
          <a:lstStyle/>
          <a:p>
            <a:pPr algn="ctr"/>
            <a:r>
              <a:rPr lang="nl-NL" sz="3600" dirty="0">
                <a:solidFill>
                  <a:srgbClr val="0070C0"/>
                </a:solidFill>
              </a:rPr>
              <a:t>Afronding trainingsdag</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ln>
            <a:noFill/>
          </a:ln>
        </p:spPr>
        <p:txBody>
          <a:bodyPr>
            <a:normAutofit/>
          </a:bodyPr>
          <a:lstStyle/>
          <a:p>
            <a:br>
              <a:rPr lang="nl-NL" dirty="0"/>
            </a:br>
            <a:r>
              <a:rPr lang="nl-NL" dirty="0"/>
              <a:t>Verschil project - routine</a:t>
            </a:r>
          </a:p>
        </p:txBody>
      </p:sp>
      <p:sp>
        <p:nvSpPr>
          <p:cNvPr id="3" name="Tijdelijke aanduiding voor inhoud 2"/>
          <p:cNvSpPr>
            <a:spLocks noGrp="1"/>
          </p:cNvSpPr>
          <p:nvPr>
            <p:ph idx="1"/>
          </p:nvPr>
        </p:nvSpPr>
        <p:spPr/>
        <p:txBody>
          <a:bodyPr/>
          <a:lstStyle/>
          <a:p>
            <a:r>
              <a:rPr lang="nl-NL" dirty="0"/>
              <a:t>Routine: voorspelbaar, herhaling, procedure bekend</a:t>
            </a:r>
          </a:p>
          <a:p>
            <a:r>
              <a:rPr lang="nl-NL" dirty="0"/>
              <a:t>Non-routinematig: improvisatie, zoeken, onzeker, gehaast, ad hoc</a:t>
            </a:r>
          </a:p>
          <a:p>
            <a:r>
              <a:rPr lang="nl-NL" dirty="0"/>
              <a:t>Projectmatig: ertussen in: gepland en improvisatie -&gt; op voorhand nadenken, dan doen!</a:t>
            </a:r>
          </a:p>
          <a:p>
            <a:pPr>
              <a:buNone/>
            </a:pPr>
            <a:endParaRPr lang="nl-NL" i="1" dirty="0"/>
          </a:p>
          <a:p>
            <a:pPr>
              <a:buNone/>
            </a:pPr>
            <a:r>
              <a:rPr lang="nl-NL" i="1" dirty="0"/>
              <a:t>Voorbeelden?</a:t>
            </a:r>
          </a:p>
        </p:txBody>
      </p:sp>
      <p:pic>
        <p:nvPicPr>
          <p:cNvPr id="4" name="Afbeelding 3">
            <a:extLst>
              <a:ext uri="{FF2B5EF4-FFF2-40B4-BE49-F238E27FC236}">
                <a16:creationId xmlns:a16="http://schemas.microsoft.com/office/drawing/2014/main" id="{05383A96-F66A-4F5F-B34C-7DD27FA63FFF}"/>
              </a:ext>
            </a:extLst>
          </p:cNvPr>
          <p:cNvPicPr>
            <a:picLocks noChangeAspect="1"/>
          </p:cNvPicPr>
          <p:nvPr/>
        </p:nvPicPr>
        <p:blipFill>
          <a:blip r:embed="rId3"/>
          <a:stretch>
            <a:fillRect/>
          </a:stretch>
        </p:blipFill>
        <p:spPr>
          <a:xfrm>
            <a:off x="5158308" y="3429000"/>
            <a:ext cx="4367932" cy="3091907"/>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C04289-E96C-4EC6-9A9F-32A70D472100}"/>
              </a:ext>
            </a:extLst>
          </p:cNvPr>
          <p:cNvSpPr>
            <a:spLocks noGrp="1"/>
          </p:cNvSpPr>
          <p:nvPr>
            <p:ph type="title"/>
          </p:nvPr>
        </p:nvSpPr>
        <p:spPr/>
        <p:txBody>
          <a:bodyPr/>
          <a:lstStyle/>
          <a:p>
            <a:r>
              <a:rPr lang="nl-NL" dirty="0"/>
              <a:t>Voorbeelden projecten in de zorg</a:t>
            </a:r>
          </a:p>
        </p:txBody>
      </p:sp>
      <p:sp>
        <p:nvSpPr>
          <p:cNvPr id="3" name="Tijdelijke aanduiding voor inhoud 2">
            <a:extLst>
              <a:ext uri="{FF2B5EF4-FFF2-40B4-BE49-F238E27FC236}">
                <a16:creationId xmlns:a16="http://schemas.microsoft.com/office/drawing/2014/main" id="{0B718894-CD15-461A-9423-A382580A51E6}"/>
              </a:ext>
            </a:extLst>
          </p:cNvPr>
          <p:cNvSpPr>
            <a:spLocks noGrp="1"/>
          </p:cNvSpPr>
          <p:nvPr>
            <p:ph idx="1"/>
          </p:nvPr>
        </p:nvSpPr>
        <p:spPr/>
        <p:txBody>
          <a:bodyPr>
            <a:normAutofit fontScale="92500" lnSpcReduction="10000"/>
          </a:bodyPr>
          <a:lstStyle/>
          <a:p>
            <a:r>
              <a:rPr lang="nl-NL" dirty="0"/>
              <a:t>Met het project </a:t>
            </a:r>
            <a:r>
              <a:rPr lang="nl-NL" dirty="0">
                <a:solidFill>
                  <a:srgbClr val="FFFF00"/>
                </a:solidFill>
              </a:rPr>
              <a:t>Langer Thuis </a:t>
            </a:r>
            <a:r>
              <a:rPr lang="nl-NL" dirty="0"/>
              <a:t>neemt de gemeente Rotterdam maatregelen die ervoor moeten zorgen dat ouderen en mensen met een beperking zelfstandig kunnen wonen. Het programma spoort hen aan zich hierop zo goed mogelijk voor te bereiden. </a:t>
            </a:r>
          </a:p>
          <a:p>
            <a:r>
              <a:rPr lang="nl-NL" dirty="0"/>
              <a:t>Het project </a:t>
            </a:r>
            <a:r>
              <a:rPr lang="nl-NL" dirty="0">
                <a:solidFill>
                  <a:srgbClr val="FFFF00"/>
                </a:solidFill>
              </a:rPr>
              <a:t>Even Buurten </a:t>
            </a:r>
            <a:r>
              <a:rPr lang="nl-NL" dirty="0"/>
              <a:t>wil de formele en informele buurtnetwerken rond ouderen verstevigen. In het project is een belangrijke rol weggelegd voor sleutelfiguren en ‘de spil’. Sleutelfiguren zijn bewoners of ondernemers in de buurt die veel contact hebben met ouderen. De spil is een beroepskracht die de wijk kent, (</a:t>
            </a:r>
            <a:r>
              <a:rPr lang="nl-NL" dirty="0" err="1"/>
              <a:t>gezondheids</a:t>
            </a:r>
            <a:r>
              <a:rPr lang="nl-NL" dirty="0"/>
              <a:t>)problemen van ouderen signaleert en hen wijst op hulp van buurtvrijwilligers of professionals. </a:t>
            </a:r>
          </a:p>
        </p:txBody>
      </p:sp>
    </p:spTree>
    <p:extLst>
      <p:ext uri="{BB962C8B-B14F-4D97-AF65-F5344CB8AC3E}">
        <p14:creationId xmlns:p14="http://schemas.microsoft.com/office/powerpoint/2010/main" val="3638068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ln>
            <a:noFill/>
          </a:ln>
        </p:spPr>
        <p:txBody>
          <a:bodyPr>
            <a:normAutofit/>
          </a:bodyPr>
          <a:lstStyle/>
          <a:p>
            <a:br>
              <a:rPr lang="nl-NL" dirty="0"/>
            </a:br>
            <a:r>
              <a:rPr lang="nl-NL" dirty="0"/>
              <a:t>Definitie project</a:t>
            </a:r>
          </a:p>
        </p:txBody>
      </p:sp>
      <p:sp>
        <p:nvSpPr>
          <p:cNvPr id="3" name="Tijdelijke aanduiding voor inhoud 2"/>
          <p:cNvSpPr>
            <a:spLocks noGrp="1"/>
          </p:cNvSpPr>
          <p:nvPr>
            <p:ph idx="1"/>
          </p:nvPr>
        </p:nvSpPr>
        <p:spPr>
          <a:xfrm>
            <a:off x="22860" y="1930400"/>
            <a:ext cx="10203534" cy="3981056"/>
          </a:xfrm>
        </p:spPr>
        <p:txBody>
          <a:bodyPr>
            <a:noAutofit/>
          </a:bodyPr>
          <a:lstStyle/>
          <a:p>
            <a:pPr marL="0" indent="0">
              <a:buNone/>
            </a:pPr>
            <a:endParaRPr lang="nl-NL" dirty="0"/>
          </a:p>
          <a:p>
            <a:endParaRPr lang="nl-NL" dirty="0"/>
          </a:p>
          <a:p>
            <a:pPr lvl="2"/>
            <a:r>
              <a:rPr lang="nl-NL" sz="2400" dirty="0"/>
              <a:t>een geheel aan </a:t>
            </a:r>
            <a:r>
              <a:rPr lang="nl-NL" sz="2400" b="1" dirty="0">
                <a:solidFill>
                  <a:srgbClr val="FFFF00"/>
                </a:solidFill>
              </a:rPr>
              <a:t>activiteiten</a:t>
            </a:r>
            <a:r>
              <a:rPr lang="nl-NL" sz="2400" dirty="0"/>
              <a:t>, </a:t>
            </a:r>
          </a:p>
          <a:p>
            <a:pPr lvl="2"/>
            <a:r>
              <a:rPr lang="nl-NL" sz="2400" dirty="0"/>
              <a:t>in een </a:t>
            </a:r>
            <a:r>
              <a:rPr lang="nl-NL" sz="2400" b="1" dirty="0">
                <a:solidFill>
                  <a:srgbClr val="FFFF00"/>
                </a:solidFill>
              </a:rPr>
              <a:t>tijdelijk samenwerkingsverband</a:t>
            </a:r>
            <a:r>
              <a:rPr lang="nl-NL" sz="2400" dirty="0"/>
              <a:t>,</a:t>
            </a:r>
          </a:p>
          <a:p>
            <a:pPr lvl="2"/>
            <a:r>
              <a:rPr lang="nl-NL" sz="2400" dirty="0"/>
              <a:t>gericht op een </a:t>
            </a:r>
            <a:r>
              <a:rPr lang="nl-NL" sz="2400" b="1" dirty="0">
                <a:solidFill>
                  <a:srgbClr val="FFFF00"/>
                </a:solidFill>
              </a:rPr>
              <a:t>duidelijk gespecificeerd eindresultaat</a:t>
            </a:r>
            <a:r>
              <a:rPr lang="nl-NL" sz="2400" dirty="0"/>
              <a:t>,</a:t>
            </a:r>
          </a:p>
          <a:p>
            <a:pPr lvl="2"/>
            <a:r>
              <a:rPr lang="nl-NL" sz="2400" dirty="0"/>
              <a:t>dat dient te worden bereikt in een </a:t>
            </a:r>
            <a:r>
              <a:rPr lang="nl-NL" sz="2400" b="1" dirty="0">
                <a:solidFill>
                  <a:srgbClr val="FFFF00"/>
                </a:solidFill>
              </a:rPr>
              <a:t>begrensde tijd </a:t>
            </a:r>
            <a:r>
              <a:rPr lang="nl-NL" sz="2400" dirty="0"/>
              <a:t>met </a:t>
            </a:r>
            <a:r>
              <a:rPr lang="nl-NL" sz="2400" b="1" dirty="0">
                <a:solidFill>
                  <a:srgbClr val="FFFF00"/>
                </a:solidFill>
              </a:rPr>
              <a:t>begrensde middelen</a:t>
            </a:r>
            <a:r>
              <a:rPr lang="nl-NL" sz="2400" dirty="0">
                <a:solidFill>
                  <a:srgbClr val="FFFF00"/>
                </a:solidFill>
              </a:rPr>
              <a:t>, </a:t>
            </a:r>
          </a:p>
          <a:p>
            <a:pPr lvl="2"/>
            <a:r>
              <a:rPr lang="nl-NL" sz="2400" dirty="0"/>
              <a:t>met een </a:t>
            </a:r>
            <a:r>
              <a:rPr lang="nl-NL" sz="2400" b="1" dirty="0">
                <a:solidFill>
                  <a:srgbClr val="FFFF00"/>
                </a:solidFill>
              </a:rPr>
              <a:t>definieerbaar begin en eind </a:t>
            </a:r>
            <a:r>
              <a:rPr lang="nl-NL" sz="2400" b="1" dirty="0"/>
              <a:t>en </a:t>
            </a:r>
            <a:r>
              <a:rPr lang="nl-NL" sz="2400" b="1" dirty="0">
                <a:solidFill>
                  <a:srgbClr val="FFFF00"/>
                </a:solidFill>
              </a:rPr>
              <a:t>definieerbare capaciteit</a:t>
            </a:r>
            <a:r>
              <a:rPr lang="nl-NL" sz="2400" dirty="0"/>
              <a:t>. </a:t>
            </a:r>
          </a:p>
          <a:p>
            <a:endParaRPr lang="nl-NL" sz="24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5D74AF-67E6-4761-9075-48AC32B6C484}"/>
              </a:ext>
            </a:extLst>
          </p:cNvPr>
          <p:cNvSpPr>
            <a:spLocks noGrp="1"/>
          </p:cNvSpPr>
          <p:nvPr>
            <p:ph type="title"/>
          </p:nvPr>
        </p:nvSpPr>
        <p:spPr/>
        <p:txBody>
          <a:bodyPr>
            <a:normAutofit/>
          </a:bodyPr>
          <a:lstStyle/>
          <a:p>
            <a:br>
              <a:rPr lang="nl-NL" dirty="0"/>
            </a:br>
            <a:r>
              <a:rPr lang="nl-NL" dirty="0"/>
              <a:t>Definitie project</a:t>
            </a:r>
          </a:p>
        </p:txBody>
      </p:sp>
      <p:sp>
        <p:nvSpPr>
          <p:cNvPr id="3" name="Tijdelijke aanduiding voor inhoud 2">
            <a:extLst>
              <a:ext uri="{FF2B5EF4-FFF2-40B4-BE49-F238E27FC236}">
                <a16:creationId xmlns:a16="http://schemas.microsoft.com/office/drawing/2014/main" id="{704BD6BC-B2B5-49C7-ACDA-E89F55BD226C}"/>
              </a:ext>
            </a:extLst>
          </p:cNvPr>
          <p:cNvSpPr>
            <a:spLocks noGrp="1"/>
          </p:cNvSpPr>
          <p:nvPr>
            <p:ph idx="1"/>
          </p:nvPr>
        </p:nvSpPr>
        <p:spPr>
          <a:xfrm>
            <a:off x="677158" y="2420888"/>
            <a:ext cx="10096758" cy="3763144"/>
          </a:xfrm>
        </p:spPr>
        <p:txBody>
          <a:bodyPr>
            <a:normAutofit/>
          </a:bodyPr>
          <a:lstStyle/>
          <a:p>
            <a:pPr lvl="0"/>
            <a:r>
              <a:rPr lang="en-US" sz="2000" dirty="0" err="1">
                <a:solidFill>
                  <a:schemeClr val="tx1"/>
                </a:solidFill>
              </a:rPr>
              <a:t>Kenmerken</a:t>
            </a:r>
            <a:r>
              <a:rPr lang="en-US" sz="2000" dirty="0">
                <a:solidFill>
                  <a:schemeClr val="tx1"/>
                </a:solidFill>
              </a:rPr>
              <a:t> van </a:t>
            </a:r>
            <a:r>
              <a:rPr lang="en-US" sz="2000" dirty="0" err="1">
                <a:solidFill>
                  <a:schemeClr val="tx1"/>
                </a:solidFill>
              </a:rPr>
              <a:t>een</a:t>
            </a:r>
            <a:r>
              <a:rPr lang="en-US" sz="2000" dirty="0">
                <a:solidFill>
                  <a:schemeClr val="tx1"/>
                </a:solidFill>
              </a:rPr>
              <a:t> project:</a:t>
            </a:r>
            <a:endParaRPr lang="nl-NL" sz="2000" dirty="0">
              <a:solidFill>
                <a:schemeClr val="tx1"/>
              </a:solidFill>
            </a:endParaRPr>
          </a:p>
          <a:p>
            <a:pPr lvl="2"/>
            <a:r>
              <a:rPr lang="nl-NL" sz="2000" dirty="0">
                <a:solidFill>
                  <a:schemeClr val="tx1"/>
                </a:solidFill>
              </a:rPr>
              <a:t>Doel</a:t>
            </a:r>
          </a:p>
          <a:p>
            <a:pPr lvl="2"/>
            <a:r>
              <a:rPr lang="nl-NL" sz="2000" dirty="0">
                <a:solidFill>
                  <a:schemeClr val="tx1"/>
                </a:solidFill>
              </a:rPr>
              <a:t>Plan</a:t>
            </a:r>
          </a:p>
          <a:p>
            <a:pPr lvl="2"/>
            <a:r>
              <a:rPr lang="nl-NL" sz="2000" dirty="0">
                <a:solidFill>
                  <a:schemeClr val="tx1"/>
                </a:solidFill>
              </a:rPr>
              <a:t>Tijd</a:t>
            </a:r>
          </a:p>
          <a:p>
            <a:pPr lvl="2"/>
            <a:r>
              <a:rPr lang="nl-NL" sz="2000" dirty="0">
                <a:solidFill>
                  <a:schemeClr val="tx1"/>
                </a:solidFill>
              </a:rPr>
              <a:t>Uitvoerbaar</a:t>
            </a:r>
          </a:p>
          <a:p>
            <a:pPr lvl="2"/>
            <a:r>
              <a:rPr lang="nl-NL" sz="2000" dirty="0">
                <a:solidFill>
                  <a:schemeClr val="tx1"/>
                </a:solidFill>
              </a:rPr>
              <a:t>Taakgericht</a:t>
            </a:r>
          </a:p>
        </p:txBody>
      </p:sp>
    </p:spTree>
    <p:extLst>
      <p:ext uri="{BB962C8B-B14F-4D97-AF65-F5344CB8AC3E}">
        <p14:creationId xmlns:p14="http://schemas.microsoft.com/office/powerpoint/2010/main" val="3135132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br>
              <a:rPr lang="nl-NL" sz="2800" dirty="0"/>
            </a:br>
            <a:r>
              <a:rPr lang="nl-NL" sz="2800" dirty="0"/>
              <a:t>Vier fasen, drie beslismomenten</a:t>
            </a:r>
          </a:p>
        </p:txBody>
      </p:sp>
      <p:graphicFrame>
        <p:nvGraphicFramePr>
          <p:cNvPr id="10" name="Tijdelijke aanduiding voor inhoud 9"/>
          <p:cNvGraphicFramePr>
            <a:graphicFrameLocks noGrp="1"/>
          </p:cNvGraphicFramePr>
          <p:nvPr>
            <p:ph idx="1"/>
            <p:extLst>
              <p:ext uri="{D42A27DB-BD31-4B8C-83A1-F6EECF244321}">
                <p14:modId xmlns:p14="http://schemas.microsoft.com/office/powerpoint/2010/main" val="1760240733"/>
              </p:ext>
            </p:extLst>
          </p:nvPr>
        </p:nvGraphicFramePr>
        <p:xfrm>
          <a:off x="333772" y="1854716"/>
          <a:ext cx="9900595" cy="4452510"/>
        </p:xfrm>
        <a:graphic>
          <a:graphicData uri="http://schemas.openxmlformats.org/drawingml/2006/table">
            <a:tbl>
              <a:tblPr/>
              <a:tblGrid>
                <a:gridCol w="179512">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216024">
                  <a:extLst>
                    <a:ext uri="{9D8B030D-6E8A-4147-A177-3AD203B41FA5}">
                      <a16:colId xmlns:a16="http://schemas.microsoft.com/office/drawing/2014/main" val="20002"/>
                    </a:ext>
                  </a:extLst>
                </a:gridCol>
                <a:gridCol w="2232248">
                  <a:extLst>
                    <a:ext uri="{9D8B030D-6E8A-4147-A177-3AD203B41FA5}">
                      <a16:colId xmlns:a16="http://schemas.microsoft.com/office/drawing/2014/main" val="20003"/>
                    </a:ext>
                  </a:extLst>
                </a:gridCol>
                <a:gridCol w="216024">
                  <a:extLst>
                    <a:ext uri="{9D8B030D-6E8A-4147-A177-3AD203B41FA5}">
                      <a16:colId xmlns:a16="http://schemas.microsoft.com/office/drawing/2014/main" val="20004"/>
                    </a:ext>
                  </a:extLst>
                </a:gridCol>
                <a:gridCol w="2304256">
                  <a:extLst>
                    <a:ext uri="{9D8B030D-6E8A-4147-A177-3AD203B41FA5}">
                      <a16:colId xmlns:a16="http://schemas.microsoft.com/office/drawing/2014/main" val="20005"/>
                    </a:ext>
                  </a:extLst>
                </a:gridCol>
                <a:gridCol w="225186">
                  <a:extLst>
                    <a:ext uri="{9D8B030D-6E8A-4147-A177-3AD203B41FA5}">
                      <a16:colId xmlns:a16="http://schemas.microsoft.com/office/drawing/2014/main" val="20006"/>
                    </a:ext>
                  </a:extLst>
                </a:gridCol>
                <a:gridCol w="2218179">
                  <a:extLst>
                    <a:ext uri="{9D8B030D-6E8A-4147-A177-3AD203B41FA5}">
                      <a16:colId xmlns:a16="http://schemas.microsoft.com/office/drawing/2014/main" val="20007"/>
                    </a:ext>
                  </a:extLst>
                </a:gridCol>
                <a:gridCol w="148926">
                  <a:extLst>
                    <a:ext uri="{9D8B030D-6E8A-4147-A177-3AD203B41FA5}">
                      <a16:colId xmlns:a16="http://schemas.microsoft.com/office/drawing/2014/main" val="20008"/>
                    </a:ext>
                  </a:extLst>
                </a:gridCol>
              </a:tblGrid>
              <a:tr h="591381">
                <a:tc>
                  <a:txBody>
                    <a:bodyPr/>
                    <a:lstStyle/>
                    <a:p>
                      <a:pPr algn="ctr">
                        <a:lnSpc>
                          <a:spcPct val="115000"/>
                        </a:lnSpc>
                        <a:spcAft>
                          <a:spcPts val="0"/>
                        </a:spcAft>
                      </a:pPr>
                      <a:endParaRPr lang="nl-NL" sz="1400">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spcAft>
                          <a:spcPts val="0"/>
                        </a:spcAft>
                      </a:pPr>
                      <a:endParaRPr lang="nl-NL" sz="1400" dirty="0">
                        <a:latin typeface="Calibri"/>
                        <a:ea typeface="Calibri"/>
                        <a:cs typeface="Arial"/>
                      </a:endParaRPr>
                    </a:p>
                  </a:txBody>
                  <a:tcPr marL="61763" marR="6176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nl-NL" sz="1400">
                        <a:latin typeface="Calibri"/>
                        <a:ea typeface="Calibri"/>
                        <a:cs typeface="Arial"/>
                      </a:endParaRPr>
                    </a:p>
                  </a:txBody>
                  <a:tcPr marL="61763" marR="61763"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spcAft>
                          <a:spcPts val="0"/>
                        </a:spcAft>
                      </a:pPr>
                      <a:endParaRPr lang="nl-NL" sz="1400">
                        <a:latin typeface="Calibri"/>
                        <a:ea typeface="Calibri"/>
                        <a:cs typeface="Arial"/>
                      </a:endParaRPr>
                    </a:p>
                  </a:txBody>
                  <a:tcPr marL="61763" marR="6176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nl-NL" sz="1400">
                        <a:latin typeface="Calibri"/>
                        <a:ea typeface="Calibri"/>
                        <a:cs typeface="Arial"/>
                      </a:endParaRPr>
                    </a:p>
                  </a:txBody>
                  <a:tcPr marL="61763" marR="61763"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spcAft>
                          <a:spcPts val="0"/>
                        </a:spcAft>
                      </a:pPr>
                      <a:endParaRPr lang="nl-NL" sz="1400">
                        <a:latin typeface="Calibri"/>
                        <a:ea typeface="Calibri"/>
                        <a:cs typeface="Arial"/>
                      </a:endParaRPr>
                    </a:p>
                  </a:txBody>
                  <a:tcPr marL="61763" marR="6176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nl-NL" sz="1400">
                        <a:latin typeface="Calibri"/>
                        <a:ea typeface="Calibri"/>
                        <a:cs typeface="Arial"/>
                      </a:endParaRPr>
                    </a:p>
                  </a:txBody>
                  <a:tcPr marL="61763" marR="61763"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spcAft>
                          <a:spcPts val="0"/>
                        </a:spcAft>
                      </a:pPr>
                      <a:endParaRPr lang="nl-NL" sz="1400">
                        <a:latin typeface="Calibri"/>
                        <a:ea typeface="Calibri"/>
                        <a:cs typeface="Arial"/>
                      </a:endParaRPr>
                    </a:p>
                  </a:txBody>
                  <a:tcPr marL="61763" marR="6176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nl-NL" sz="1400">
                        <a:latin typeface="Calibri"/>
                        <a:ea typeface="Calibri"/>
                        <a:cs typeface="Arial"/>
                      </a:endParaRPr>
                    </a:p>
                  </a:txBody>
                  <a:tcPr marL="61763" marR="61763"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0"/>
                  </a:ext>
                </a:extLst>
              </a:tr>
              <a:tr h="1182765">
                <a:tc>
                  <a:txBody>
                    <a:bodyPr/>
                    <a:lstStyle/>
                    <a:p>
                      <a:pPr algn="ctr">
                        <a:lnSpc>
                          <a:spcPct val="115000"/>
                        </a:lnSpc>
                        <a:spcAft>
                          <a:spcPts val="0"/>
                        </a:spcAft>
                      </a:pPr>
                      <a:endParaRPr lang="nl-NL" sz="1400">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nl-NL" sz="2000" b="1" dirty="0">
                          <a:solidFill>
                            <a:schemeClr val="bg1">
                              <a:lumMod val="95000"/>
                              <a:lumOff val="5000"/>
                            </a:schemeClr>
                          </a:solidFill>
                          <a:latin typeface="Calibri"/>
                          <a:ea typeface="Calibri"/>
                          <a:cs typeface="Arial"/>
                        </a:rPr>
                        <a:t>Fase 1</a:t>
                      </a:r>
                      <a:endParaRPr lang="nl-NL" sz="2000" dirty="0">
                        <a:solidFill>
                          <a:schemeClr val="bg1">
                            <a:lumMod val="95000"/>
                            <a:lumOff val="5000"/>
                          </a:schemeClr>
                        </a:solidFill>
                        <a:latin typeface="Calibri"/>
                        <a:ea typeface="Calibri"/>
                        <a:cs typeface="Arial"/>
                      </a:endParaRPr>
                    </a:p>
                    <a:p>
                      <a:pPr>
                        <a:lnSpc>
                          <a:spcPct val="115000"/>
                        </a:lnSpc>
                        <a:spcAft>
                          <a:spcPts val="0"/>
                        </a:spcAft>
                      </a:pPr>
                      <a:r>
                        <a:rPr lang="nl-NL" sz="2000" b="1" dirty="0">
                          <a:solidFill>
                            <a:schemeClr val="bg1">
                              <a:lumMod val="95000"/>
                              <a:lumOff val="5000"/>
                            </a:schemeClr>
                          </a:solidFill>
                          <a:latin typeface="Calibri"/>
                          <a:ea typeface="Calibri"/>
                          <a:cs typeface="Arial"/>
                        </a:rPr>
                        <a:t>OPSTARTEN</a:t>
                      </a:r>
                      <a:endParaRPr lang="nl-NL" sz="2000" dirty="0">
                        <a:solidFill>
                          <a:schemeClr val="bg1">
                            <a:lumMod val="95000"/>
                            <a:lumOff val="5000"/>
                          </a:schemeClr>
                        </a:solidFill>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00"/>
                    </a:solidFill>
                  </a:tcPr>
                </a:tc>
                <a:tc>
                  <a:txBody>
                    <a:bodyPr/>
                    <a:lstStyle/>
                    <a:p>
                      <a:pPr algn="ctr">
                        <a:lnSpc>
                          <a:spcPct val="115000"/>
                        </a:lnSpc>
                        <a:spcAft>
                          <a:spcPts val="0"/>
                        </a:spcAft>
                      </a:pPr>
                      <a:r>
                        <a:rPr lang="nl-NL" sz="2800" b="1" dirty="0">
                          <a:solidFill>
                            <a:srgbClr val="FFFF00"/>
                          </a:solidFill>
                          <a:latin typeface="Calibri"/>
                          <a:ea typeface="Calibri"/>
                          <a:cs typeface="Arial"/>
                        </a:rPr>
                        <a:t>*</a:t>
                      </a:r>
                      <a:endParaRPr lang="nl-NL" sz="2800" dirty="0">
                        <a:solidFill>
                          <a:srgbClr val="FFFF00"/>
                        </a:solidFill>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nl-NL" sz="2000" b="1" dirty="0">
                          <a:solidFill>
                            <a:schemeClr val="bg1">
                              <a:lumMod val="95000"/>
                              <a:lumOff val="5000"/>
                            </a:schemeClr>
                          </a:solidFill>
                          <a:latin typeface="Calibri"/>
                          <a:ea typeface="Calibri"/>
                          <a:cs typeface="Arial"/>
                        </a:rPr>
                        <a:t>Fase 2</a:t>
                      </a:r>
                      <a:endParaRPr lang="nl-NL" sz="2000" dirty="0">
                        <a:solidFill>
                          <a:schemeClr val="bg1">
                            <a:lumMod val="95000"/>
                            <a:lumOff val="5000"/>
                          </a:schemeClr>
                        </a:solidFill>
                        <a:latin typeface="Calibri"/>
                        <a:ea typeface="Calibri"/>
                        <a:cs typeface="Arial"/>
                      </a:endParaRPr>
                    </a:p>
                    <a:p>
                      <a:pPr>
                        <a:lnSpc>
                          <a:spcPct val="115000"/>
                        </a:lnSpc>
                        <a:spcAft>
                          <a:spcPts val="0"/>
                        </a:spcAft>
                      </a:pPr>
                      <a:r>
                        <a:rPr lang="nl-NL" sz="2000" b="1" dirty="0">
                          <a:solidFill>
                            <a:schemeClr val="bg1">
                              <a:lumMod val="95000"/>
                              <a:lumOff val="5000"/>
                            </a:schemeClr>
                          </a:solidFill>
                          <a:latin typeface="Calibri"/>
                          <a:ea typeface="Calibri"/>
                          <a:cs typeface="Arial"/>
                        </a:rPr>
                        <a:t>PLANNEN MAKEN</a:t>
                      </a:r>
                      <a:endParaRPr lang="nl-NL" sz="2000" dirty="0">
                        <a:solidFill>
                          <a:schemeClr val="bg1">
                            <a:lumMod val="95000"/>
                            <a:lumOff val="5000"/>
                          </a:schemeClr>
                        </a:solidFill>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CC00"/>
                    </a:solidFill>
                  </a:tcPr>
                </a:tc>
                <a:tc>
                  <a:txBody>
                    <a:bodyPr/>
                    <a:lstStyle/>
                    <a:p>
                      <a:pPr algn="ctr">
                        <a:lnSpc>
                          <a:spcPct val="115000"/>
                        </a:lnSpc>
                        <a:spcAft>
                          <a:spcPts val="0"/>
                        </a:spcAft>
                      </a:pPr>
                      <a:r>
                        <a:rPr lang="nl-NL" sz="2800" b="1" dirty="0">
                          <a:solidFill>
                            <a:srgbClr val="FFFF00"/>
                          </a:solidFill>
                          <a:latin typeface="Calibri"/>
                          <a:ea typeface="Calibri"/>
                          <a:cs typeface="Arial"/>
                        </a:rPr>
                        <a:t>*</a:t>
                      </a:r>
                      <a:endParaRPr lang="nl-NL" sz="2800" dirty="0">
                        <a:solidFill>
                          <a:srgbClr val="FFFF00"/>
                        </a:solidFill>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nl-NL" sz="2000" b="1" dirty="0">
                          <a:solidFill>
                            <a:schemeClr val="bg1">
                              <a:lumMod val="95000"/>
                              <a:lumOff val="5000"/>
                            </a:schemeClr>
                          </a:solidFill>
                          <a:latin typeface="Calibri"/>
                          <a:ea typeface="Calibri"/>
                          <a:cs typeface="Arial"/>
                        </a:rPr>
                        <a:t>Fase 3</a:t>
                      </a:r>
                      <a:endParaRPr lang="nl-NL" sz="2000" dirty="0">
                        <a:solidFill>
                          <a:schemeClr val="bg1">
                            <a:lumMod val="95000"/>
                            <a:lumOff val="5000"/>
                          </a:schemeClr>
                        </a:solidFill>
                        <a:latin typeface="Calibri"/>
                        <a:ea typeface="Calibri"/>
                        <a:cs typeface="Arial"/>
                      </a:endParaRPr>
                    </a:p>
                    <a:p>
                      <a:pPr>
                        <a:lnSpc>
                          <a:spcPct val="115000"/>
                        </a:lnSpc>
                        <a:spcAft>
                          <a:spcPts val="0"/>
                        </a:spcAft>
                      </a:pPr>
                      <a:r>
                        <a:rPr lang="nl-NL" sz="2000" b="1" dirty="0">
                          <a:solidFill>
                            <a:schemeClr val="bg1">
                              <a:lumMod val="95000"/>
                              <a:lumOff val="5000"/>
                            </a:schemeClr>
                          </a:solidFill>
                          <a:latin typeface="Calibri"/>
                          <a:ea typeface="Calibri"/>
                          <a:cs typeface="Arial"/>
                        </a:rPr>
                        <a:t>UITVOEREN</a:t>
                      </a:r>
                      <a:endParaRPr lang="nl-NL" sz="2000" dirty="0">
                        <a:solidFill>
                          <a:schemeClr val="bg1">
                            <a:lumMod val="95000"/>
                            <a:lumOff val="5000"/>
                          </a:schemeClr>
                        </a:solidFill>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B0F0"/>
                    </a:solidFill>
                  </a:tcPr>
                </a:tc>
                <a:tc>
                  <a:txBody>
                    <a:bodyPr/>
                    <a:lstStyle/>
                    <a:p>
                      <a:pPr algn="ctr">
                        <a:lnSpc>
                          <a:spcPct val="115000"/>
                        </a:lnSpc>
                        <a:spcAft>
                          <a:spcPts val="0"/>
                        </a:spcAft>
                      </a:pPr>
                      <a:r>
                        <a:rPr lang="nl-NL" sz="2800" b="1" dirty="0">
                          <a:solidFill>
                            <a:srgbClr val="FFFF00"/>
                          </a:solidFill>
                          <a:latin typeface="Calibri"/>
                          <a:ea typeface="Calibri"/>
                          <a:cs typeface="Arial"/>
                        </a:rPr>
                        <a:t>*</a:t>
                      </a:r>
                      <a:endParaRPr lang="nl-NL" sz="2800" dirty="0">
                        <a:solidFill>
                          <a:srgbClr val="FFFF00"/>
                        </a:solidFill>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nl-NL" sz="2000" b="1" dirty="0">
                          <a:solidFill>
                            <a:schemeClr val="bg1">
                              <a:lumMod val="95000"/>
                              <a:lumOff val="5000"/>
                            </a:schemeClr>
                          </a:solidFill>
                          <a:latin typeface="Calibri"/>
                          <a:ea typeface="Calibri"/>
                          <a:cs typeface="Arial"/>
                        </a:rPr>
                        <a:t>Fase 4</a:t>
                      </a:r>
                      <a:endParaRPr lang="nl-NL" sz="2000" dirty="0">
                        <a:solidFill>
                          <a:schemeClr val="bg1">
                            <a:lumMod val="95000"/>
                            <a:lumOff val="5000"/>
                          </a:schemeClr>
                        </a:solidFill>
                        <a:latin typeface="Calibri"/>
                        <a:ea typeface="Calibri"/>
                        <a:cs typeface="Arial"/>
                      </a:endParaRPr>
                    </a:p>
                    <a:p>
                      <a:pPr>
                        <a:lnSpc>
                          <a:spcPct val="115000"/>
                        </a:lnSpc>
                        <a:spcAft>
                          <a:spcPts val="0"/>
                        </a:spcAft>
                      </a:pPr>
                      <a:r>
                        <a:rPr lang="nl-NL" sz="2000" b="1" dirty="0">
                          <a:solidFill>
                            <a:schemeClr val="bg1">
                              <a:lumMod val="95000"/>
                              <a:lumOff val="5000"/>
                            </a:schemeClr>
                          </a:solidFill>
                          <a:latin typeface="Calibri"/>
                          <a:ea typeface="Calibri"/>
                          <a:cs typeface="Arial"/>
                        </a:rPr>
                        <a:t>AFSLUITEN</a:t>
                      </a:r>
                      <a:endParaRPr lang="nl-NL" sz="2000" dirty="0">
                        <a:solidFill>
                          <a:schemeClr val="bg1">
                            <a:lumMod val="95000"/>
                            <a:lumOff val="5000"/>
                          </a:schemeClr>
                        </a:solidFill>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C00CC"/>
                    </a:solidFill>
                  </a:tcPr>
                </a:tc>
                <a:tc>
                  <a:txBody>
                    <a:bodyPr/>
                    <a:lstStyle/>
                    <a:p>
                      <a:pPr algn="ctr">
                        <a:lnSpc>
                          <a:spcPct val="115000"/>
                        </a:lnSpc>
                        <a:spcAft>
                          <a:spcPts val="0"/>
                        </a:spcAft>
                      </a:pPr>
                      <a:endParaRPr lang="nl-NL" sz="1400">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1"/>
                  </a:ext>
                </a:extLst>
              </a:tr>
              <a:tr h="1774146">
                <a:tc>
                  <a:txBody>
                    <a:bodyPr/>
                    <a:lstStyle/>
                    <a:p>
                      <a:pPr algn="ctr">
                        <a:lnSpc>
                          <a:spcPct val="115000"/>
                        </a:lnSpc>
                        <a:spcAft>
                          <a:spcPts val="0"/>
                        </a:spcAft>
                      </a:pPr>
                      <a:endParaRPr lang="nl-NL" sz="1400">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nl-NL" sz="2000" b="1" dirty="0">
                          <a:solidFill>
                            <a:schemeClr val="bg1">
                              <a:lumMod val="95000"/>
                              <a:lumOff val="5000"/>
                            </a:schemeClr>
                          </a:solidFill>
                          <a:latin typeface="Calibri"/>
                          <a:ea typeface="Calibri"/>
                          <a:cs typeface="Arial"/>
                        </a:rPr>
                        <a:t>Product</a:t>
                      </a:r>
                      <a:endParaRPr lang="nl-NL" sz="2000" dirty="0">
                        <a:solidFill>
                          <a:schemeClr val="bg1">
                            <a:lumMod val="95000"/>
                            <a:lumOff val="5000"/>
                          </a:schemeClr>
                        </a:solidFill>
                        <a:latin typeface="Calibri"/>
                        <a:ea typeface="Calibri"/>
                        <a:cs typeface="Arial"/>
                      </a:endParaRPr>
                    </a:p>
                    <a:p>
                      <a:pPr>
                        <a:lnSpc>
                          <a:spcPct val="115000"/>
                        </a:lnSpc>
                        <a:spcAft>
                          <a:spcPts val="0"/>
                        </a:spcAft>
                      </a:pPr>
                      <a:r>
                        <a:rPr lang="nl-NL" sz="2000" dirty="0">
                          <a:solidFill>
                            <a:schemeClr val="bg1">
                              <a:lumMod val="95000"/>
                              <a:lumOff val="5000"/>
                            </a:schemeClr>
                          </a:solidFill>
                          <a:latin typeface="Calibri"/>
                          <a:ea typeface="Calibri"/>
                          <a:cs typeface="Arial"/>
                        </a:rPr>
                        <a:t>Projectvoorstel</a:t>
                      </a: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0"/>
                        </a:spcAft>
                      </a:pPr>
                      <a:endParaRPr lang="nl-NL" sz="1400" dirty="0">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nl-NL" sz="2000" b="1" dirty="0">
                          <a:solidFill>
                            <a:schemeClr val="bg1">
                              <a:lumMod val="95000"/>
                              <a:lumOff val="5000"/>
                            </a:schemeClr>
                          </a:solidFill>
                          <a:latin typeface="Calibri"/>
                          <a:ea typeface="Calibri"/>
                          <a:cs typeface="Arial"/>
                        </a:rPr>
                        <a:t>Product</a:t>
                      </a:r>
                      <a:endParaRPr lang="nl-NL" sz="2000" dirty="0">
                        <a:solidFill>
                          <a:schemeClr val="bg1">
                            <a:lumMod val="95000"/>
                            <a:lumOff val="5000"/>
                          </a:schemeClr>
                        </a:solidFill>
                        <a:latin typeface="Calibri"/>
                        <a:ea typeface="Calibri"/>
                        <a:cs typeface="Arial"/>
                      </a:endParaRPr>
                    </a:p>
                    <a:p>
                      <a:pPr>
                        <a:lnSpc>
                          <a:spcPct val="115000"/>
                        </a:lnSpc>
                        <a:spcAft>
                          <a:spcPts val="0"/>
                        </a:spcAft>
                      </a:pPr>
                      <a:r>
                        <a:rPr lang="nl-NL" sz="2000" dirty="0">
                          <a:solidFill>
                            <a:schemeClr val="bg1">
                              <a:lumMod val="95000"/>
                              <a:lumOff val="5000"/>
                            </a:schemeClr>
                          </a:solidFill>
                          <a:latin typeface="Calibri"/>
                          <a:ea typeface="Calibri"/>
                          <a:cs typeface="Arial"/>
                        </a:rPr>
                        <a:t>Projectplan</a:t>
                      </a: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CC00"/>
                    </a:solidFill>
                  </a:tcPr>
                </a:tc>
                <a:tc>
                  <a:txBody>
                    <a:bodyPr/>
                    <a:lstStyle/>
                    <a:p>
                      <a:pPr algn="ctr">
                        <a:lnSpc>
                          <a:spcPct val="115000"/>
                        </a:lnSpc>
                        <a:spcAft>
                          <a:spcPts val="0"/>
                        </a:spcAft>
                      </a:pPr>
                      <a:endParaRPr lang="nl-NL" sz="1400">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nl-NL" sz="2000" b="1" dirty="0">
                          <a:solidFill>
                            <a:schemeClr val="bg1">
                              <a:lumMod val="95000"/>
                              <a:lumOff val="5000"/>
                            </a:schemeClr>
                          </a:solidFill>
                          <a:latin typeface="Calibri"/>
                          <a:ea typeface="Calibri"/>
                          <a:cs typeface="Arial"/>
                        </a:rPr>
                        <a:t>Product</a:t>
                      </a:r>
                      <a:endParaRPr lang="nl-NL" sz="2000" dirty="0">
                        <a:solidFill>
                          <a:schemeClr val="bg1">
                            <a:lumMod val="95000"/>
                            <a:lumOff val="5000"/>
                          </a:schemeClr>
                        </a:solidFill>
                        <a:latin typeface="Calibri"/>
                        <a:ea typeface="Calibri"/>
                        <a:cs typeface="Arial"/>
                      </a:endParaRPr>
                    </a:p>
                    <a:p>
                      <a:pPr>
                        <a:lnSpc>
                          <a:spcPct val="115000"/>
                        </a:lnSpc>
                        <a:spcAft>
                          <a:spcPts val="0"/>
                        </a:spcAft>
                      </a:pPr>
                      <a:r>
                        <a:rPr lang="nl-NL" sz="2000" dirty="0">
                          <a:solidFill>
                            <a:schemeClr val="bg1">
                              <a:lumMod val="95000"/>
                              <a:lumOff val="5000"/>
                            </a:schemeClr>
                          </a:solidFill>
                          <a:latin typeface="Calibri"/>
                          <a:ea typeface="Calibri"/>
                          <a:cs typeface="Arial"/>
                        </a:rPr>
                        <a:t>Rapportages</a:t>
                      </a: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15000"/>
                        </a:lnSpc>
                        <a:spcAft>
                          <a:spcPts val="0"/>
                        </a:spcAft>
                      </a:pPr>
                      <a:endParaRPr lang="nl-NL" sz="1400">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nl-NL" sz="2000" b="1" dirty="0">
                          <a:solidFill>
                            <a:schemeClr val="bg1">
                              <a:lumMod val="95000"/>
                              <a:lumOff val="5000"/>
                            </a:schemeClr>
                          </a:solidFill>
                          <a:latin typeface="Calibri"/>
                          <a:ea typeface="Calibri"/>
                          <a:cs typeface="Arial"/>
                        </a:rPr>
                        <a:t>Product</a:t>
                      </a:r>
                      <a:endParaRPr lang="nl-NL" sz="2000" dirty="0">
                        <a:solidFill>
                          <a:schemeClr val="bg1">
                            <a:lumMod val="95000"/>
                            <a:lumOff val="5000"/>
                          </a:schemeClr>
                        </a:solidFill>
                        <a:latin typeface="Calibri"/>
                        <a:ea typeface="Calibri"/>
                        <a:cs typeface="Arial"/>
                      </a:endParaRPr>
                    </a:p>
                    <a:p>
                      <a:pPr>
                        <a:lnSpc>
                          <a:spcPct val="115000"/>
                        </a:lnSpc>
                        <a:spcAft>
                          <a:spcPts val="0"/>
                        </a:spcAft>
                      </a:pPr>
                      <a:r>
                        <a:rPr lang="nl-NL" sz="2000" dirty="0">
                          <a:solidFill>
                            <a:schemeClr val="bg1">
                              <a:lumMod val="95000"/>
                              <a:lumOff val="5000"/>
                            </a:schemeClr>
                          </a:solidFill>
                          <a:latin typeface="Calibri"/>
                          <a:ea typeface="Calibri"/>
                          <a:cs typeface="Arial"/>
                        </a:rPr>
                        <a:t>Eindevaluatie</a:t>
                      </a:r>
                    </a:p>
                    <a:p>
                      <a:pPr>
                        <a:lnSpc>
                          <a:spcPct val="115000"/>
                        </a:lnSpc>
                        <a:spcAft>
                          <a:spcPts val="0"/>
                        </a:spcAft>
                      </a:pPr>
                      <a:r>
                        <a:rPr lang="nl-NL" sz="2000" dirty="0">
                          <a:solidFill>
                            <a:schemeClr val="bg1">
                              <a:lumMod val="95000"/>
                              <a:lumOff val="5000"/>
                            </a:schemeClr>
                          </a:solidFill>
                          <a:latin typeface="Calibri"/>
                          <a:ea typeface="Calibri"/>
                          <a:cs typeface="Arial"/>
                        </a:rPr>
                        <a:t>Overdrachtsdossier</a:t>
                      </a: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00CC"/>
                    </a:solidFill>
                  </a:tcPr>
                </a:tc>
                <a:tc>
                  <a:txBody>
                    <a:bodyPr/>
                    <a:lstStyle/>
                    <a:p>
                      <a:pPr algn="ctr">
                        <a:lnSpc>
                          <a:spcPct val="115000"/>
                        </a:lnSpc>
                        <a:spcAft>
                          <a:spcPts val="0"/>
                        </a:spcAft>
                      </a:pPr>
                      <a:endParaRPr lang="nl-NL" sz="1400">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2"/>
                  </a:ext>
                </a:extLst>
              </a:tr>
              <a:tr h="904218">
                <a:tc gridSpan="9">
                  <a:txBody>
                    <a:bodyPr/>
                    <a:lstStyle/>
                    <a:p>
                      <a:pPr algn="ctr">
                        <a:lnSpc>
                          <a:spcPct val="115000"/>
                        </a:lnSpc>
                        <a:spcAft>
                          <a:spcPts val="0"/>
                        </a:spcAft>
                      </a:pPr>
                      <a:endParaRPr lang="nl-NL" sz="1400" dirty="0">
                        <a:latin typeface="Calibri"/>
                        <a:ea typeface="Calibri"/>
                        <a:cs typeface="Arial"/>
                      </a:endParaRPr>
                    </a:p>
                    <a:p>
                      <a:pPr>
                        <a:lnSpc>
                          <a:spcPct val="115000"/>
                        </a:lnSpc>
                        <a:spcAft>
                          <a:spcPts val="0"/>
                        </a:spcAft>
                      </a:pPr>
                      <a:r>
                        <a:rPr lang="nl-NL" sz="2800" b="1" dirty="0">
                          <a:solidFill>
                            <a:srgbClr val="FFFF00"/>
                          </a:solidFill>
                          <a:latin typeface="Calibri"/>
                          <a:ea typeface="Calibri"/>
                          <a:cs typeface="Arial"/>
                        </a:rPr>
                        <a:t>* </a:t>
                      </a:r>
                      <a:r>
                        <a:rPr lang="nl-NL" sz="2400" b="1" dirty="0">
                          <a:solidFill>
                            <a:srgbClr val="FFFF00"/>
                          </a:solidFill>
                          <a:latin typeface="Calibri"/>
                          <a:ea typeface="Calibri"/>
                          <a:cs typeface="Arial"/>
                        </a:rPr>
                        <a:t>Beslismomenten</a:t>
                      </a:r>
                      <a:r>
                        <a:rPr lang="nl-NL" sz="1400" b="1" dirty="0">
                          <a:latin typeface="Calibri"/>
                          <a:ea typeface="Calibri"/>
                          <a:cs typeface="Arial"/>
                        </a:rPr>
                        <a:t>: Go / No go opdrachtgever (opdrachtgever en/of school)</a:t>
                      </a:r>
                      <a:endParaRPr lang="nl-NL" sz="1400" dirty="0">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extLst>
                  <a:ext uri="{0D108BD9-81ED-4DB2-BD59-A6C34878D82A}">
                    <a16:rowId xmlns:a16="http://schemas.microsoft.com/office/drawing/2014/main" val="10003"/>
                  </a:ext>
                </a:extLst>
              </a:tr>
            </a:tbl>
          </a:graphicData>
        </a:graphic>
      </p:graphicFrame>
      <p:sp>
        <p:nvSpPr>
          <p:cNvPr id="2063" name="Rectangle 15"/>
          <p:cNvSpPr>
            <a:spLocks noChangeArrowheads="1"/>
          </p:cNvSpPr>
          <p:nvPr/>
        </p:nvSpPr>
        <p:spPr bwMode="auto">
          <a:xfrm>
            <a:off x="1522413" y="148538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nl-NL">
              <a:latin typeface="Arial" pitchFamily="34" charset="0"/>
            </a:endParaRPr>
          </a:p>
        </p:txBody>
      </p:sp>
      <p:sp>
        <p:nvSpPr>
          <p:cNvPr id="46083" name="AutoShape 3"/>
          <p:cNvSpPr>
            <a:spLocks noChangeShapeType="1"/>
          </p:cNvSpPr>
          <p:nvPr/>
        </p:nvSpPr>
        <p:spPr bwMode="auto">
          <a:xfrm>
            <a:off x="1449388" y="165100"/>
            <a:ext cx="352425" cy="0"/>
          </a:xfrm>
          <a:prstGeom prst="straightConnector1">
            <a:avLst/>
          </a:prstGeom>
          <a:noFill/>
          <a:ln w="1905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nl-NL"/>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br>
              <a:rPr lang="nl-NL" dirty="0"/>
            </a:br>
            <a:r>
              <a:rPr lang="nl-NL" dirty="0"/>
              <a:t>Uitgangspunten</a:t>
            </a:r>
          </a:p>
        </p:txBody>
      </p:sp>
      <p:sp>
        <p:nvSpPr>
          <p:cNvPr id="3" name="Tijdelijke aanduiding voor inhoud 2"/>
          <p:cNvSpPr>
            <a:spLocks noGrp="1"/>
          </p:cNvSpPr>
          <p:nvPr>
            <p:ph idx="1"/>
          </p:nvPr>
        </p:nvSpPr>
        <p:spPr>
          <a:xfrm>
            <a:off x="477788" y="1930400"/>
            <a:ext cx="10009112" cy="4586402"/>
          </a:xfrm>
        </p:spPr>
        <p:txBody>
          <a:bodyPr>
            <a:normAutofit/>
          </a:bodyPr>
          <a:lstStyle/>
          <a:p>
            <a:r>
              <a:rPr lang="nl-NL" sz="2000" dirty="0"/>
              <a:t>In elke fase zet je instrumenten in</a:t>
            </a:r>
            <a:br>
              <a:rPr lang="nl-NL" sz="2000" dirty="0"/>
            </a:br>
            <a:r>
              <a:rPr lang="nl-NL" sz="2000" dirty="0"/>
              <a:t>Welke instrumenten is een </a:t>
            </a:r>
            <a:r>
              <a:rPr lang="nl-NL" sz="2000" b="1" dirty="0"/>
              <a:t>keuze</a:t>
            </a:r>
            <a:endParaRPr lang="nl-NL" sz="2000" dirty="0"/>
          </a:p>
          <a:p>
            <a:r>
              <a:rPr lang="nl-NL" sz="2000" dirty="0"/>
              <a:t>Na elke fase een beslismoment met opdrachtgever: </a:t>
            </a:r>
            <a:r>
              <a:rPr lang="nl-NL" sz="2000" b="1" dirty="0">
                <a:solidFill>
                  <a:srgbClr val="FFFF00"/>
                </a:solidFill>
              </a:rPr>
              <a:t>Wel of niet doorgaan</a:t>
            </a:r>
            <a:r>
              <a:rPr lang="nl-NL" sz="2000" dirty="0"/>
              <a:t>?</a:t>
            </a:r>
          </a:p>
          <a:p>
            <a:pPr>
              <a:buNone/>
            </a:pPr>
            <a:r>
              <a:rPr lang="nl-NL" sz="2000" dirty="0"/>
              <a:t>Verdere tips</a:t>
            </a:r>
          </a:p>
          <a:p>
            <a:pPr lvl="1"/>
            <a:r>
              <a:rPr lang="nl-NL" sz="2000" dirty="0"/>
              <a:t>Afspraak = afspraak. Leg vast en kom na.</a:t>
            </a:r>
          </a:p>
          <a:p>
            <a:pPr lvl="1"/>
            <a:r>
              <a:rPr lang="nl-NL" sz="2000" dirty="0"/>
              <a:t>Een goed begin is het halve werk!</a:t>
            </a:r>
          </a:p>
          <a:p>
            <a:pPr lvl="1"/>
            <a:r>
              <a:rPr lang="nl-NL" sz="2000" dirty="0"/>
              <a:t>Werk samen en leer van elkaar (brainstorm)</a:t>
            </a:r>
          </a:p>
          <a:p>
            <a:pPr lvl="1"/>
            <a:r>
              <a:rPr lang="nl-NL" sz="2000" dirty="0"/>
              <a:t>Let op taal en spelling! </a:t>
            </a:r>
          </a:p>
          <a:p>
            <a:pPr lvl="1"/>
            <a:r>
              <a:rPr lang="nl-NL" sz="2000" dirty="0"/>
              <a:t>Geen boekwerken, maar een concreet projectplan </a:t>
            </a:r>
          </a:p>
          <a:p>
            <a:pPr>
              <a:buNone/>
            </a:pPr>
            <a:endParaRPr lang="nl-NL"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thema">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7E6EAFB7E375B4FA8D2FF7FD64788B7" ma:contentTypeVersion="10" ma:contentTypeDescription="Een nieuw document maken." ma:contentTypeScope="" ma:versionID="d3024797f41e887da1a19e6bcc0d0908">
  <xsd:schema xmlns:xsd="http://www.w3.org/2001/XMLSchema" xmlns:xs="http://www.w3.org/2001/XMLSchema" xmlns:p="http://schemas.microsoft.com/office/2006/metadata/properties" xmlns:ns3="0bfbde32-856c-4dfd-bc38-4322d606c322" xmlns:ns4="169eb86d-0fb8-4364-bb17-d27f6b2029d0" targetNamespace="http://schemas.microsoft.com/office/2006/metadata/properties" ma:root="true" ma:fieldsID="e8fe3bf883cc2ea433fd848522110e2d" ns3:_="" ns4:_="">
    <xsd:import namespace="0bfbde32-856c-4dfd-bc38-4322d606c322"/>
    <xsd:import namespace="169eb86d-0fb8-4364-bb17-d27f6b2029d0"/>
    <xsd:element name="properties">
      <xsd:complexType>
        <xsd:sequence>
          <xsd:element name="documentManagement">
            <xsd:complexType>
              <xsd:all>
                <xsd:element ref="ns3:SharedWithUsers" minOccurs="0"/>
                <xsd:element ref="ns3:SharedWithDetails" minOccurs="0"/>
                <xsd:element ref="ns3:SharingHintHash" minOccurs="0"/>
                <xsd:element ref="ns3:LastSharedByUser" minOccurs="0"/>
                <xsd:element ref="ns3:LastSharedByTime" minOccurs="0"/>
                <xsd:element ref="ns4:MediaServiceMetadata" minOccurs="0"/>
                <xsd:element ref="ns4:MediaServiceFastMetadata" minOccurs="0"/>
                <xsd:element ref="ns4:MediaServiceAutoTags" minOccurs="0"/>
                <xsd:element ref="ns4:MediaServiceDateTaken"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fbde32-856c-4dfd-bc38-4322d606c322" elementFormDefault="qualified">
    <xsd:import namespace="http://schemas.microsoft.com/office/2006/documentManagement/types"/>
    <xsd:import namespace="http://schemas.microsoft.com/office/infopath/2007/PartnerControls"/>
    <xsd:element name="SharedWithUsers" ma:index="8"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description="" ma:internalName="SharedWithDetails" ma:readOnly="true">
      <xsd:simpleType>
        <xsd:restriction base="dms:Note">
          <xsd:maxLength value="255"/>
        </xsd:restriction>
      </xsd:simpleType>
    </xsd:element>
    <xsd:element name="SharingHintHash" ma:index="10" nillable="true" ma:displayName="Hint-hash delen" ma:description="" ma:hidden="true" ma:internalName="SharingHintHash" ma:readOnly="true">
      <xsd:simpleType>
        <xsd:restriction base="dms:Text"/>
      </xsd:simpleType>
    </xsd:element>
    <xsd:element name="LastSharedByUser" ma:index="11" nillable="true" ma:displayName="Laatst gedeeld, per gebruiker" ma:description="" ma:internalName="LastSharedByUser" ma:readOnly="true">
      <xsd:simpleType>
        <xsd:restriction base="dms:Note">
          <xsd:maxLength value="255"/>
        </xsd:restriction>
      </xsd:simpleType>
    </xsd:element>
    <xsd:element name="LastSharedByTime" ma:index="12" nillable="true" ma:displayName="Laatst gedeeld, per tijdstip"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169eb86d-0fb8-4364-bb17-d27f6b2029d0"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AutoTags" ma:index="15" nillable="true" ma:displayName="MediaServiceAutoTags" ma:internalName="MediaServiceAutoTags"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MediaServic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87E2B83-4CAD-40E1-9F30-305E760CB3D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fbde32-856c-4dfd-bc38-4322d606c322"/>
    <ds:schemaRef ds:uri="169eb86d-0fb8-4364-bb17-d27f6b2029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E67308A-C613-4872-9698-0BB08429D134}">
  <ds:schemaRefs>
    <ds:schemaRef ds:uri="http://schemas.microsoft.com/sharepoint/v3/contenttype/forms"/>
  </ds:schemaRefs>
</ds:datastoreItem>
</file>

<file path=customXml/itemProps3.xml><?xml version="1.0" encoding="utf-8"?>
<ds:datastoreItem xmlns:ds="http://schemas.openxmlformats.org/officeDocument/2006/customXml" ds:itemID="{74460891-EB76-4460-AA92-439564CF9209}">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TM04033919[[fn=Circuit]]</Template>
  <TotalTime>477</TotalTime>
  <Words>1890</Words>
  <Application>Microsoft Office PowerPoint</Application>
  <PresentationFormat>Aangepast</PresentationFormat>
  <Paragraphs>445</Paragraphs>
  <Slides>36</Slides>
  <Notes>28</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36</vt:i4>
      </vt:variant>
    </vt:vector>
  </HeadingPairs>
  <TitlesOfParts>
    <vt:vector size="43" baseType="lpstr">
      <vt:lpstr>Arial</vt:lpstr>
      <vt:lpstr>Calibri</vt:lpstr>
      <vt:lpstr>Corbel</vt:lpstr>
      <vt:lpstr>Symbol</vt:lpstr>
      <vt:lpstr>Tw Cen MT</vt:lpstr>
      <vt:lpstr>Wingdings</vt:lpstr>
      <vt:lpstr>Circuit</vt:lpstr>
      <vt:lpstr>Projectmatig werken</vt:lpstr>
      <vt:lpstr>Inleiding Wat gaan we doen?</vt:lpstr>
      <vt:lpstr>Projectmatig werken: wat is dat?</vt:lpstr>
      <vt:lpstr> Verschil project - routine</vt:lpstr>
      <vt:lpstr>Voorbeelden projecten in de zorg</vt:lpstr>
      <vt:lpstr> Definitie project</vt:lpstr>
      <vt:lpstr> Definitie project</vt:lpstr>
      <vt:lpstr> Vier fasen, drie beslismomenten</vt:lpstr>
      <vt:lpstr> Uitgangspunten</vt:lpstr>
      <vt:lpstr> Projectmatig werken in fasen Fase 1: opstarten</vt:lpstr>
      <vt:lpstr>Fase 1: opstarten</vt:lpstr>
      <vt:lpstr>Opdracht</vt:lpstr>
      <vt:lpstr>Projectmatig werken in fasen: Fase 2: plannen maken</vt:lpstr>
      <vt:lpstr> Fase 2: plannen maken</vt:lpstr>
      <vt:lpstr> Projectplan: waarom eigenlijk?</vt:lpstr>
      <vt:lpstr> Inhoud projectplan </vt:lpstr>
      <vt:lpstr> Projectplan: toelichting op onderdelen</vt:lpstr>
      <vt:lpstr> 1. Aanleiding en achtergrondinformatie</vt:lpstr>
      <vt:lpstr> 2. Doel, resultaat en afbakening</vt:lpstr>
      <vt:lpstr> 3. Aanpak en Planning</vt:lpstr>
      <vt:lpstr>4. Organisatie en rollen</vt:lpstr>
      <vt:lpstr>Gebruik bijv. omgevingsanalyse voor bepalen organisatie &amp; rollen</vt:lpstr>
      <vt:lpstr> 5. Communicatie</vt:lpstr>
      <vt:lpstr> 6. Randvoorwaarden, middelen en risico’s</vt:lpstr>
      <vt:lpstr> 7. Evaluatie, verbeteren en borgen</vt:lpstr>
      <vt:lpstr>Projectmatig werken in fasen Fase 3: uitvoeren</vt:lpstr>
      <vt:lpstr>Fase 3: uitvoeren</vt:lpstr>
      <vt:lpstr> Uitvoeren = doen wat in projectplan staat</vt:lpstr>
      <vt:lpstr>Uitvoeren: afspraak = afspraak</vt:lpstr>
      <vt:lpstr>Projectmatig werken in fasen Fase 4: afsluiten</vt:lpstr>
      <vt:lpstr>Fase 4: afsluiten</vt:lpstr>
      <vt:lpstr> Evaluatie: lessen leren</vt:lpstr>
      <vt:lpstr>Evaluatievragen</vt:lpstr>
      <vt:lpstr> Borging resultaten</vt:lpstr>
      <vt:lpstr> Vier je successen (ook tussentijds)</vt:lpstr>
      <vt:lpstr>Afronding trainingsdag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Cursus projectmatig werken</dc:title>
  <dc:creator>Sieger Rinzema</dc:creator>
  <cp:lastModifiedBy>Berthe Toonder - ter Veen</cp:lastModifiedBy>
  <cp:revision>9</cp:revision>
  <dcterms:created xsi:type="dcterms:W3CDTF">2019-02-11T15:31:25Z</dcterms:created>
  <dcterms:modified xsi:type="dcterms:W3CDTF">2019-11-05T10:42:35Z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0x010100B7E6EAFB7E375B4FA8D2FF7FD64788B7</vt:lpwstr>
  </property>
</Properties>
</file>